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5DA4-E700-4FD0-A86A-CB3EB6109F9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272324-77FB-42F4-A433-52C27C57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5DA4-E700-4FD0-A86A-CB3EB6109F9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2324-77FB-42F4-A433-52C27C57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5DA4-E700-4FD0-A86A-CB3EB6109F9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2324-77FB-42F4-A433-52C27C57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5DA4-E700-4FD0-A86A-CB3EB6109F9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272324-77FB-42F4-A433-52C27C57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5DA4-E700-4FD0-A86A-CB3EB6109F9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2324-77FB-42F4-A433-52C27C57D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5DA4-E700-4FD0-A86A-CB3EB6109F9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2324-77FB-42F4-A433-52C27C57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5DA4-E700-4FD0-A86A-CB3EB6109F9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272324-77FB-42F4-A433-52C27C57D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5DA4-E700-4FD0-A86A-CB3EB6109F9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2324-77FB-42F4-A433-52C27C57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5DA4-E700-4FD0-A86A-CB3EB6109F9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2324-77FB-42F4-A433-52C27C57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5DA4-E700-4FD0-A86A-CB3EB6109F9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2324-77FB-42F4-A433-52C27C57D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5DA4-E700-4FD0-A86A-CB3EB6109F9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2324-77FB-42F4-A433-52C27C57D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ED5DA4-E700-4FD0-A86A-CB3EB6109F95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72324-77FB-42F4-A433-52C27C57D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rica-matematik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4615957" cy="6237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952" y="476672"/>
            <a:ext cx="4896544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Королева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математики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6632"/>
            <a:ext cx="57863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Шестое задание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052736"/>
            <a:ext cx="1959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«Скажи наоборот»</a:t>
            </a:r>
            <a:endParaRPr lang="ru-RU" dirty="0"/>
          </a:p>
        </p:txBody>
      </p:sp>
      <p:pic>
        <p:nvPicPr>
          <p:cNvPr id="7" name="Рисунок 6" descr="velyurovyj-myach-srednij-127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00" t="23750" r="25850" b="25850"/>
          <a:stretch>
            <a:fillRect/>
          </a:stretch>
        </p:blipFill>
        <p:spPr>
          <a:xfrm>
            <a:off x="7812360" y="188640"/>
            <a:ext cx="1154939" cy="1179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1628800"/>
            <a:ext cx="20162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Длинный -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Большой -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Высокий -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Широкий -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Толстый -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Далеко -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Вверху -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Слева -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Вперёд -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-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Снаружи -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Лёгкий -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phne-Duk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88640"/>
            <a:ext cx="4275118" cy="6489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62479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Волшебный мяч</a:t>
            </a:r>
          </a:p>
        </p:txBody>
      </p:sp>
      <p:pic>
        <p:nvPicPr>
          <p:cNvPr id="3" name="Рисунок 2" descr="regnum_picture_1450429444288276_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1354">
            <a:off x="353942" y="1194366"/>
            <a:ext cx="3119549" cy="2087637"/>
          </a:xfrm>
          <a:prstGeom prst="rect">
            <a:avLst/>
          </a:prstGeom>
        </p:spPr>
      </p:pic>
      <p:pic>
        <p:nvPicPr>
          <p:cNvPr id="4" name="Рисунок 3" descr="811250145145494001.jpg"/>
          <p:cNvPicPr>
            <a:picLocks noChangeAspect="1"/>
          </p:cNvPicPr>
          <p:nvPr/>
        </p:nvPicPr>
        <p:blipFill>
          <a:blip r:embed="rId3" cstate="print"/>
          <a:srcRect b="53044"/>
          <a:stretch>
            <a:fillRect/>
          </a:stretch>
        </p:blipFill>
        <p:spPr>
          <a:xfrm rot="545155">
            <a:off x="4457900" y="1242567"/>
            <a:ext cx="4358258" cy="1637160"/>
          </a:xfrm>
          <a:prstGeom prst="rect">
            <a:avLst/>
          </a:prstGeom>
        </p:spPr>
      </p:pic>
      <p:pic>
        <p:nvPicPr>
          <p:cNvPr id="5" name="Рисунок 4" descr="zima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33651">
            <a:off x="3443823" y="2043375"/>
            <a:ext cx="2756449" cy="1881386"/>
          </a:xfrm>
          <a:prstGeom prst="rect">
            <a:avLst/>
          </a:prstGeom>
        </p:spPr>
      </p:pic>
      <p:pic>
        <p:nvPicPr>
          <p:cNvPr id="6" name="Рисунок 5" descr="48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15813">
            <a:off x="413851" y="3935556"/>
            <a:ext cx="3717032" cy="2323145"/>
          </a:xfrm>
          <a:prstGeom prst="rect">
            <a:avLst/>
          </a:prstGeom>
        </p:spPr>
      </p:pic>
      <p:pic>
        <p:nvPicPr>
          <p:cNvPr id="7" name="Рисунок 6" descr="401034_stend_chasti_sutok_zvezdochki-700x7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80403">
            <a:off x="5748109" y="3275533"/>
            <a:ext cx="3189317" cy="3189317"/>
          </a:xfrm>
          <a:prstGeom prst="rect">
            <a:avLst/>
          </a:prstGeom>
        </p:spPr>
      </p:pic>
      <p:pic>
        <p:nvPicPr>
          <p:cNvPr id="8" name="Рисунок 7" descr="velyurovyj-myach-srednij-12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00" t="23750" r="25850" b="25850"/>
          <a:stretch>
            <a:fillRect/>
          </a:stretch>
        </p:blipFill>
        <p:spPr>
          <a:xfrm>
            <a:off x="7884368" y="116632"/>
            <a:ext cx="1154939" cy="1179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2286" y="188640"/>
            <a:ext cx="57118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Первое задание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1247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«Дни недели»</a:t>
            </a:r>
            <a:endParaRPr lang="ru-RU" dirty="0"/>
          </a:p>
        </p:txBody>
      </p:sp>
      <p:pic>
        <p:nvPicPr>
          <p:cNvPr id="4" name="Рисунок 3" descr="subitizing dic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8F3"/>
              </a:clrFrom>
              <a:clrTo>
                <a:srgbClr val="F6F8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844824"/>
            <a:ext cx="4672643" cy="3343161"/>
          </a:xfrm>
          <a:prstGeom prst="rect">
            <a:avLst/>
          </a:prstGeom>
        </p:spPr>
      </p:pic>
      <p:pic>
        <p:nvPicPr>
          <p:cNvPr id="5" name="Рисунок 4" descr="1b648236d13efbf01a2fdb41f40dda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5" y="1916832"/>
            <a:ext cx="1842173" cy="3160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880" y="188640"/>
            <a:ext cx="55486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Второе задание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1247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«Графический диктант»</a:t>
            </a:r>
            <a:endParaRPr lang="ru-RU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627784" y="1916832"/>
            <a:ext cx="979488" cy="7842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4283968" y="3068960"/>
            <a:ext cx="685800" cy="1127125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27784" y="5013176"/>
            <a:ext cx="1501775" cy="652463"/>
          </a:xfrm>
          <a:prstGeom prst="rect">
            <a:avLst/>
          </a:prstGeom>
          <a:solidFill>
            <a:srgbClr val="365F9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5724128" y="1916832"/>
            <a:ext cx="784225" cy="7842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4869160"/>
            <a:ext cx="864096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39752" y="1785257"/>
          <a:ext cx="4608512" cy="4103914"/>
        </p:xfrm>
        <a:graphic>
          <a:graphicData uri="http://schemas.openxmlformats.org/drawingml/2006/table">
            <a:tbl>
              <a:tblPr/>
              <a:tblGrid>
                <a:gridCol w="4608512"/>
              </a:tblGrid>
              <a:tr h="41039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53825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Третье задание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196752"/>
            <a:ext cx="171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«Ремонт моста»</a:t>
            </a:r>
            <a:endParaRPr lang="ru-RU" dirty="0"/>
          </a:p>
        </p:txBody>
      </p:sp>
      <p:pic>
        <p:nvPicPr>
          <p:cNvPr id="4" name="Рисунок 3" descr="depositphotos_22005125-stock-photo-wooden-bridge-in-sofiyivsky-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660232" cy="444015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3626" y="1196752"/>
            <a:ext cx="5543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«Выбери цифру, которая соответствует изображению»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421" y="116632"/>
            <a:ext cx="66271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Четвертое задание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ovoschi23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1700808"/>
            <a:ext cx="6768752" cy="46535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ивые-картинки-для-счетного-материала-в-детском-саду-2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150"/>
          <a:stretch>
            <a:fillRect/>
          </a:stretch>
        </p:blipFill>
        <p:spPr>
          <a:xfrm>
            <a:off x="323528" y="476672"/>
            <a:ext cx="4638549" cy="3240360"/>
          </a:xfrm>
          <a:prstGeom prst="rect">
            <a:avLst/>
          </a:prstGeom>
        </p:spPr>
      </p:pic>
      <p:pic>
        <p:nvPicPr>
          <p:cNvPr id="3" name="Рисунок 2" descr="Красивые-картинки-для-счетного-материала-в-детском-саду-28-723x102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618" b="50663"/>
          <a:stretch>
            <a:fillRect/>
          </a:stretch>
        </p:blipFill>
        <p:spPr>
          <a:xfrm>
            <a:off x="5868144" y="692696"/>
            <a:ext cx="2952328" cy="3107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24328" y="4077072"/>
            <a:ext cx="8640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4759573_Risunok__2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rcRect l="3393" t="1626" r="37143" b="70249"/>
          <a:stretch>
            <a:fillRect/>
          </a:stretch>
        </p:blipFill>
        <p:spPr>
          <a:xfrm>
            <a:off x="2339752" y="3501008"/>
            <a:ext cx="4464496" cy="3016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26064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«Выбери изображение, которое </a:t>
            </a:r>
            <a:r>
              <a:rPr lang="ru-RU" dirty="0" smtClean="0"/>
              <a:t>соответствует </a:t>
            </a:r>
            <a:r>
              <a:rPr lang="ru-RU" dirty="0" smtClean="0"/>
              <a:t>цифре»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51382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Пятое задание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980728"/>
            <a:ext cx="105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«Задачи»</a:t>
            </a:r>
            <a:endParaRPr lang="ru-RU" dirty="0"/>
          </a:p>
        </p:txBody>
      </p:sp>
      <p:pic>
        <p:nvPicPr>
          <p:cNvPr id="4" name="Рисунок 3" descr="2a2dd9f5cfdb681db1a52ab250eefb3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855" y="1412776"/>
            <a:ext cx="7153011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5f984a93e5486c151801bbff9a192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393472" cy="616817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76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</dc:creator>
  <cp:lastModifiedBy>0</cp:lastModifiedBy>
  <cp:revision>10</cp:revision>
  <dcterms:created xsi:type="dcterms:W3CDTF">2019-12-07T13:59:32Z</dcterms:created>
  <dcterms:modified xsi:type="dcterms:W3CDTF">2019-12-17T17:21:05Z</dcterms:modified>
</cp:coreProperties>
</file>