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  <p:sldId id="275" r:id="rId18"/>
    <p:sldId id="276" r:id="rId19"/>
    <p:sldId id="277" r:id="rId20"/>
    <p:sldId id="278" r:id="rId21"/>
    <p:sldId id="279" r:id="rId22"/>
    <p:sldId id="283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610995-404E-455C-8CF9-1A7AB7833BA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427653-2729-43B8-8BF8-E23D4FAF7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jpe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16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1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Holidays___May_9_Template_of_the_greeting_card_for_Victory_Day_on_May_9_124043_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72521_139269752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0"/>
            <a:ext cx="1555383" cy="2132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04664"/>
            <a:ext cx="3105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«Родина»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1967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желаем Вам успехов,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желаем Вам добра,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РОДИНУ любили,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мы все, как ты и я!!!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23488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СП детский сад «Буратино» ГБОУ СОШ №2</a:t>
            </a:r>
          </a:p>
          <a:p>
            <a:pPr algn="ctr"/>
            <a:r>
              <a:rPr lang="ru-RU" dirty="0" err="1">
                <a:solidFill>
                  <a:schemeClr val="accent2"/>
                </a:solidFill>
              </a:rPr>
              <a:t>п</a:t>
            </a:r>
            <a:r>
              <a:rPr lang="ru-RU" dirty="0" err="1" smtClean="0">
                <a:solidFill>
                  <a:schemeClr val="accent2"/>
                </a:solidFill>
              </a:rPr>
              <a:t>.г.т.Усть-Кинельский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г.о.Кинель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313869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635896" y="472514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Кто Родине верен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в бою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примерен,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Тот, пусть всякий знает,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побеждает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  <p:pic>
        <p:nvPicPr>
          <p:cNvPr id="3" name="слайд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1426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семейных архивов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2615364"/>
            <a:ext cx="2808312" cy="2163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 descr="DSCF64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98376"/>
            <a:ext cx="3166120" cy="20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1892" y="2676788"/>
            <a:ext cx="3608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Иванякова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Елена Илларионовна 1929 г.р.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356992"/>
            <a:ext cx="330326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Любовь\Desktop\ПРОЕКТ О ВОЙНЕ\ВОВ\!ПОБЕДА-70\Дети о прадедах 6 мая 2015 года презентации\Подтынова Варя Голяткин Иван Петрович -1898-26.09.19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54" y="620688"/>
            <a:ext cx="2398657" cy="31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7179" y="4875060"/>
            <a:ext cx="2740149" cy="1967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Любовь\Desktop\ПРОЕКТ О ВОЙНЕ\ВОВ\!ПОБЕДА-70\Дети о прадедах 6 мая 2015 года презентации\Кривов Костя Руднев Федор Иванович - 1914-1979 гг.jpe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7865" y="698376"/>
            <a:ext cx="2464027" cy="18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933056"/>
            <a:ext cx="2606859" cy="1925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этап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8624" y="8840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6431" y="116632"/>
            <a:ext cx="3722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НОД, проведённые по проекту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yCollage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72" y="620688"/>
            <a:ext cx="8208912" cy="6165304"/>
          </a:xfrm>
          <a:prstGeom prst="rect">
            <a:avLst/>
          </a:prstGeom>
        </p:spPr>
      </p:pic>
      <p:pic>
        <p:nvPicPr>
          <p:cNvPr id="3" name="этап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9595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766" y="116632"/>
            <a:ext cx="3622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Инсценировка «Дети Войны»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yCollages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16742"/>
            <a:ext cx="7780781" cy="6224626"/>
          </a:xfrm>
          <a:prstGeom prst="rect">
            <a:avLst/>
          </a:prstGeom>
        </p:spPr>
      </p:pic>
      <p:pic>
        <p:nvPicPr>
          <p:cNvPr id="4" name="слайд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205" y="1246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16632"/>
            <a:ext cx="4215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«Читаем детям о войне»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249" y="620688"/>
            <a:ext cx="4104456" cy="267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1477" y="3356992"/>
            <a:ext cx="4350763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3" y="620688"/>
            <a:ext cx="3783736" cy="267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слайд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7300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4602" y="116632"/>
            <a:ext cx="2937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Буклеты для родителей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896544" cy="29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530" y="3429000"/>
            <a:ext cx="5256584" cy="33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айд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854" y="1166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презентации «Наследники победы, вам ветераны!»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507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548680"/>
            <a:ext cx="3168352" cy="32999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eGggEOSlRX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548680"/>
            <a:ext cx="3456384" cy="31421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449960"/>
            <a:ext cx="4544053" cy="34080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слайд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560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Documents and Settings\Home\Рабочий стол\Новая папка (2)\20170504_11245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H:\WINDOWS\Temp\Rar$DIa3092.26887\20170504_11200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051">
            <a:off x="6222545" y="735567"/>
            <a:ext cx="2270541" cy="318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00905" y="116632"/>
            <a:ext cx="5912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Литературные гостиные «Читаем детям о войне»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слайд 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613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8640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«Никогда мы не забудем павших в доблестном бою»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21aae5db-a-62cb3a1a-s-sites.googlegroups.com/site/httpsgoogl41rsas/prazdnicnoe-meropriatie-posvasennoe-vov/MyCollages%20%285%29.png?attachauth=ANoY7crXl-D0-Iw5OSKN0wg0CdfCkjNzkt4YvbcmB1lRFaCGtLGXg4AVMOga6uqQui8V2i3Yd0Dj8jwWijot2WIoc4DA4QHAjx4n9AViqkCOoVL2nYBb7DKIWxePKzuWqyBFNvp-_gAar4isGVkTBwT1pfysO2gHVmRKNVZTnnlXHRoF9bEsYBulY2k66gcYd4w5CQVnWjr_4VB2h_04nEjekgdTmuqIfJpiYTDRiJl5CgvhVa_oKp8fURP87lDlzaF-3Ids4HHwhxHn-Mj21yan948TT1qJOA%3D%3D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:\Documents and Settings\Home\Рабочий стол\Новая папка (2)\DSCN364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536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579" y="620688"/>
            <a:ext cx="3648405" cy="2736304"/>
          </a:xfrm>
          <a:prstGeom prst="rect">
            <a:avLst/>
          </a:prstGeom>
        </p:spPr>
      </p:pic>
      <p:pic>
        <p:nvPicPr>
          <p:cNvPr id="8" name="Рисунок 7" descr="DSCN36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12" y="3329608"/>
            <a:ext cx="2625756" cy="3501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проект (27)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29608"/>
            <a:ext cx="2736304" cy="35283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слайд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575" y="9789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конкурсы рисунков и по чтению стихов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ллаж рисунки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4104456" cy="3024336"/>
          </a:xfrm>
          <a:prstGeom prst="rect">
            <a:avLst/>
          </a:prstGeom>
        </p:spPr>
      </p:pic>
      <p:pic>
        <p:nvPicPr>
          <p:cNvPr id="4" name="Рисунок 3" descr="c_a854904974bd5c2e6e4c9a3c04533dd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48680"/>
            <a:ext cx="3655655" cy="3024336"/>
          </a:xfrm>
          <a:prstGeom prst="rect">
            <a:avLst/>
          </a:prstGeom>
        </p:spPr>
      </p:pic>
      <p:pic>
        <p:nvPicPr>
          <p:cNvPr id="5" name="Рисунок 4" descr="MyCollages (7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645024"/>
            <a:ext cx="3810000" cy="3048000"/>
          </a:xfrm>
          <a:prstGeom prst="rect">
            <a:avLst/>
          </a:prstGeom>
        </p:spPr>
      </p:pic>
      <p:pic>
        <p:nvPicPr>
          <p:cNvPr id="6" name="слайд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846" y="613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16632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маршруты для родителей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1887">
            <a:off x="506273" y="821489"/>
            <a:ext cx="1721679" cy="27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70520_1017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33056"/>
            <a:ext cx="4096454" cy="2304256"/>
          </a:xfrm>
          <a:prstGeom prst="rect">
            <a:avLst/>
          </a:prstGeom>
        </p:spPr>
      </p:pic>
      <p:pic>
        <p:nvPicPr>
          <p:cNvPr id="6" name="Рисунок 5" descr="20170520_10162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48680"/>
            <a:ext cx="5076056" cy="2855282"/>
          </a:xfrm>
          <a:prstGeom prst="rect">
            <a:avLst/>
          </a:prstGeom>
        </p:spPr>
      </p:pic>
      <p:pic>
        <p:nvPicPr>
          <p:cNvPr id="7" name="Рисунок 6" descr="20170520_11053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3573016"/>
            <a:ext cx="4896544" cy="3017062"/>
          </a:xfrm>
          <a:prstGeom prst="rect">
            <a:avLst/>
          </a:prstGeom>
        </p:spPr>
      </p:pic>
      <p:pic>
        <p:nvPicPr>
          <p:cNvPr id="4" name="слайд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992" y="2281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слайд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255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4018" y="116632"/>
            <a:ext cx="211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«Книги памяти»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роект (15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692696"/>
            <a:ext cx="7128792" cy="55446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слайд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7300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166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yCollages (9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36912"/>
            <a:ext cx="4584340" cy="3667472"/>
          </a:xfrm>
          <a:prstGeom prst="rect">
            <a:avLst/>
          </a:prstGeom>
        </p:spPr>
      </p:pic>
      <p:pic>
        <p:nvPicPr>
          <p:cNvPr id="4" name="Рисунок 3" descr="MyCollages (10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72744"/>
            <a:ext cx="4590510" cy="3672408"/>
          </a:xfrm>
          <a:prstGeom prst="rect">
            <a:avLst/>
          </a:prstGeom>
        </p:spPr>
      </p:pic>
      <p:pic>
        <p:nvPicPr>
          <p:cNvPr id="5" name="слайд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27306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2"/>
            <a:ext cx="667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команды «РОДИНА» сетевого проекта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Эстафета памяти «Я помню, я горжусь!»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200260"/>
            <a:ext cx="4565015" cy="367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980728"/>
            <a:ext cx="2533952" cy="35117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69" y="600517"/>
            <a:ext cx="2808312" cy="38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слайд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1032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20888"/>
            <a:ext cx="7667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лайд 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88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лайд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166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4664"/>
            <a:ext cx="82089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слайд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3587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142" y="44624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проектной технологии для становление патриотических чувств у старших дошкольников на основе изучения истории своей семьи и своей страны, повышения ИКТ - компетентности педагогов ДОО и включенности родителей воспитанников (законных представителей) в образовательный процесс.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с целью проекта были сформулированы следующие задачи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1)    разработать и провести сетевой патриотический проект;</a:t>
            </a:r>
          </a:p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2) организовать взаимодействие с родителями воспитанников посредством работы на протяжении всех этапов сетевого проекта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3) создать условия для обогащения детей знаниями о Великой Отечественной войне через семейную хронику, вызывать гордость за свой народ, победивший врага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4)  сформировать у дошкольников осознанное отношение к празднику Победы как результату героического подвига народа в Великой Отечественной войне;</a:t>
            </a:r>
          </a:p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5)  рассказать детям о военных профессиях, родах войск, военной технике; </a:t>
            </a:r>
          </a:p>
          <a:p>
            <a:pPr indent="18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6) создать предметно - пространственную среду, способствующую активизации словаря детей пословицами и поговорками, обогащать его путем уточнения понятий: Русь, Россия, Отечество, Отчизна; защищать, оборонять, гордиться, сражаться; справедливая, священная, народная, героическая война; пехота, танкисты, артиллеристы, летчики; блокада, окопы, траншеи; генералы, маршалы,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военоначальники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слайд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460" y="1166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9036496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ПРОВЕДЕНИЯ ПРОЕКТА: </a:t>
            </a:r>
          </a:p>
          <a:p>
            <a:pPr>
              <a:buAutoNum type="romanU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Знакомство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командой</a:t>
            </a:r>
          </a:p>
          <a:p>
            <a:pPr>
              <a:buAutoNum type="romanU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этап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подвиге, о доблести, о славе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экскурсия в музей;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мемориалов ВОВ малой Родины;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исследовательская работа с семейными архивами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родителями.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«Расскажите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о войне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вопросам рассматриваемым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маршруты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гостиная «Читаем детям о Войне», проводится совместно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соцпартнером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(библиотека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семейными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архивами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творческой мастерской по созданию «Книги Памяти» (на протяжении всего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 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Зарничка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Творческий этап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спектакль или праздничное мероприятие для ветеранов «Спасибо за мир!» (проводится музыкальным руководителем совместно с 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конкурс рисунков темы: «Портрет героя», «День победы глазами детей», «Мир на Земле!»;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конкурс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чтецов;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работа творческой мастерской по созданию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протяжении всего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Подведение итогов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этап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61" y="1166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8" t="18365" r="4644" b="8176"/>
          <a:stretch>
            <a:fillRect/>
          </a:stretch>
        </p:blipFill>
        <p:spPr bwMode="auto">
          <a:xfrm>
            <a:off x="107504" y="902479"/>
            <a:ext cx="8928992" cy="546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команды «Родина»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этап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4388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штурм на тему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люди сохраняют сведения о Великой Отечественной войне?»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836711"/>
            <a:ext cx="4909366" cy="587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этап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3412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ram.i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692696"/>
            <a:ext cx="3860930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боевой славы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памятниками боевой славы малой Родины</a:t>
            </a:r>
          </a:p>
        </p:txBody>
      </p:sp>
      <p:pic>
        <p:nvPicPr>
          <p:cNvPr id="5" name="Рисунок 4" descr="MyColl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284984"/>
            <a:ext cx="4870698" cy="3381268"/>
          </a:xfrm>
          <a:prstGeom prst="rect">
            <a:avLst/>
          </a:prstGeom>
        </p:spPr>
      </p:pic>
      <p:pic>
        <p:nvPicPr>
          <p:cNvPr id="6" name="Рисунок 5" descr="11_bi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4869160"/>
            <a:ext cx="2561427" cy="1512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80_ful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692696"/>
            <a:ext cx="1923678" cy="25649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этап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299" y="20533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758</TotalTime>
  <Words>188</Words>
  <Application>Microsoft Office PowerPoint</Application>
  <PresentationFormat>Экран (4:3)</PresentationFormat>
  <Paragraphs>69</Paragraphs>
  <Slides>23</Slides>
  <Notes>0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1</cp:lastModifiedBy>
  <cp:revision>60</cp:revision>
  <dcterms:created xsi:type="dcterms:W3CDTF">2020-02-19T12:55:23Z</dcterms:created>
  <dcterms:modified xsi:type="dcterms:W3CDTF">2020-02-20T16:26:53Z</dcterms:modified>
</cp:coreProperties>
</file>