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61" r:id="rId2"/>
    <p:sldId id="265" r:id="rId3"/>
    <p:sldId id="266" r:id="rId4"/>
    <p:sldId id="267" r:id="rId5"/>
    <p:sldId id="273" r:id="rId6"/>
    <p:sldId id="274" r:id="rId7"/>
    <p:sldId id="272" r:id="rId8"/>
    <p:sldId id="271" r:id="rId9"/>
    <p:sldId id="270" r:id="rId10"/>
    <p:sldId id="275" r:id="rId11"/>
    <p:sldId id="269" r:id="rId12"/>
    <p:sldId id="268" r:id="rId13"/>
    <p:sldId id="283" r:id="rId14"/>
    <p:sldId id="282" r:id="rId15"/>
    <p:sldId id="280" r:id="rId16"/>
    <p:sldId id="281" r:id="rId17"/>
    <p:sldId id="279" r:id="rId18"/>
    <p:sldId id="284" r:id="rId19"/>
    <p:sldId id="278" r:id="rId20"/>
    <p:sldId id="277" r:id="rId21"/>
    <p:sldId id="285" r:id="rId22"/>
    <p:sldId id="276" r:id="rId23"/>
    <p:sldId id="286" r:id="rId24"/>
    <p:sldId id="287" r:id="rId25"/>
    <p:sldId id="290" r:id="rId26"/>
    <p:sldId id="28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DEB"/>
    <a:srgbClr val="3E6CEC"/>
    <a:srgbClr val="D5DFFB"/>
    <a:srgbClr val="248DE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6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449A3-77FE-48D4-A6A1-9789B0C041D3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44D2A-1BA3-4C94-A09D-E5FBEFA6DE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D668-A7E2-4E0C-A073-74F01D1AD97D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57DE-2273-46D7-A2B4-4F4BBC079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D68C-EB03-435E-9BD8-AAD8669BA93B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B9D2-9517-4083-AF47-A2174B4A8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A6E9-EF2C-4CA0-9887-E98FF3DD838D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11A-C8BC-4317-8DEA-54F2E97D8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D893-0717-4A31-8B6F-37C83710A619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041A-D6F5-4C3E-A683-61F309760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333B-33CD-41B3-9E26-8758523F31EB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8781-190D-4119-A87C-DA30070A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919A-666F-41DC-8594-DF00B8F81558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6EEF-ECB6-4B17-825D-FE3C0BCB6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5887-F1DE-4E28-B938-8F02B48521E7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FA1C-2CAA-4CF8-8209-5A2120CC7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CA4E-4476-4BE5-8C43-8CFC53D98F72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0A3A-8125-49BE-8406-84E804088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7DC3-DBF1-4469-BC86-2715D0E9566C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0E84-D0A3-481F-A7B1-43433E77A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D4EE-F84F-4330-B665-CC271B30BF6C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9F2B-0070-459D-8C16-D50D5EBEC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9785-96B3-490F-A506-84705078C0E1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7A3F-03BA-490F-9711-2C95DB659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433524-F05F-4D75-A97D-FE12C756B19A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C68F27-166C-4A7E-8517-AD23D7208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76;&#1086;&#1084;\&#1052;&#1086;&#1080;%20&#1076;&#1086;&#1082;&#1091;&#1084;&#1077;&#1085;&#1090;&#1099;\Downloads\Buratino-Nachalo-Minusovka(muzofon.com)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76;&#1086;&#1084;\&#1052;&#1086;&#1080;%20&#1076;&#1086;&#1082;&#1091;&#1084;&#1077;&#1085;&#1090;&#1099;\Downloads\Novye-detskie-pesni-Sl-muz---TBurceva-&#1048;grushki-karaoke(muzofon.com)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76;&#1086;&#1084;\&#1052;&#1086;&#1080;%20&#1076;&#1086;&#1082;&#1091;&#1084;&#1077;&#1085;&#1090;&#1099;\Downloads\Buratino-Nachalo-Minusovka(muzofon.com).mp3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title"/>
          </p:nvPr>
        </p:nvSpPr>
        <p:spPr>
          <a:xfrm>
            <a:off x="1331913" y="5229225"/>
            <a:ext cx="6902450" cy="1358900"/>
          </a:xfrm>
          <a:solidFill>
            <a:srgbClr val="253DEB"/>
          </a:solidFill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Book Antiqua" pitchFamily="18" charset="0"/>
              </a:rPr>
              <a:t>Все профессии нужны, все профессии важны</a:t>
            </a:r>
          </a:p>
        </p:txBody>
      </p:sp>
      <p:pic>
        <p:nvPicPr>
          <p:cNvPr id="2051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71800" y="908720"/>
            <a:ext cx="4006850" cy="4191000"/>
          </a:xfrm>
        </p:spPr>
      </p:pic>
      <p:pic>
        <p:nvPicPr>
          <p:cNvPr id="2053" name="Picture 7" descr="http://sch1440.mskobr.ru/files/folder_1/1%D0%B2/%D0%BC%D0%B5%D0%BD%D1%8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9696">
            <a:off x="5954713" y="814388"/>
            <a:ext cx="13938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http://i03.fotocdn.net/s1/1/user_s/152/152168/152168405.jpg?200906161135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1538">
            <a:off x="339725" y="3298825"/>
            <a:ext cx="1762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ttp://2.bp.blogspot.com/_SzaYieYLza8/TIUaIdOVOGI/AAAAAAAAA4U/2GoB4qpG_lQ/s1600/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9188">
            <a:off x="6956425" y="2819400"/>
            <a:ext cx="165576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33375"/>
            <a:ext cx="17145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http://cs624327.vk.me/v624327616/30c78/TSTlX1i81m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1989138"/>
            <a:ext cx="13684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uratino-Nachalo-Minusov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95536" y="260648"/>
            <a:ext cx="304800" cy="304800"/>
          </a:xfrm>
          <a:prstGeom prst="rect">
            <a:avLst/>
          </a:prstGeom>
        </p:spPr>
      </p:pic>
      <p:pic>
        <p:nvPicPr>
          <p:cNvPr id="2052" name="Picture 5" descr="http://www.panoramaphoto.biz/wp-content/photos/2014/01/Doktor-Aybolit-1000x76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69077">
            <a:off x="-94896" y="695485"/>
            <a:ext cx="22590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57" t="945" r="7957" b="945"/>
          <a:stretch>
            <a:fillRect/>
          </a:stretch>
        </p:blipFill>
        <p:spPr>
          <a:xfrm>
            <a:off x="2296510" y="260648"/>
            <a:ext cx="5159194" cy="6336704"/>
          </a:xfrm>
        </p:spPr>
      </p:pic>
      <p:sp>
        <p:nvSpPr>
          <p:cNvPr id="3" name="Овальная выноска 2"/>
          <p:cNvSpPr/>
          <p:nvPr/>
        </p:nvSpPr>
        <p:spPr>
          <a:xfrm>
            <a:off x="6156176" y="332656"/>
            <a:ext cx="2592288" cy="1944216"/>
          </a:xfrm>
          <a:prstGeom prst="wedgeEllipseCallout">
            <a:avLst>
              <a:gd name="adj1" fmla="val -101667"/>
              <a:gd name="adj2" fmla="val -17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3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368152" cy="18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323528" y="332656"/>
            <a:ext cx="1800200" cy="1584176"/>
          </a:xfrm>
          <a:prstGeom prst="cloudCallout">
            <a:avLst>
              <a:gd name="adj1" fmla="val -74572"/>
              <a:gd name="adj2" fmla="val 52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http://www.panoramaphoto.biz/wp-content/photos/2014/01/Doktor-Aybolit-1000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9077">
            <a:off x="128472" y="438973"/>
            <a:ext cx="1841045" cy="14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flipH="1">
            <a:off x="251520" y="3356992"/>
            <a:ext cx="2232248" cy="1872208"/>
          </a:xfrm>
          <a:prstGeom prst="wedgeEllipseCallout">
            <a:avLst>
              <a:gd name="adj1" fmla="val -68141"/>
              <a:gd name="adj2" fmla="val -134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http://i03.fotocdn.net/s1/1/user_s/152/152168/152168405.jpg?200906161135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21705">
            <a:off x="753551" y="3561224"/>
            <a:ext cx="1395149" cy="14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 rot="666243">
            <a:off x="6780168" y="2571930"/>
            <a:ext cx="2112590" cy="2040892"/>
          </a:xfrm>
          <a:prstGeom prst="cloudCallout">
            <a:avLst>
              <a:gd name="adj1" fmla="val -108846"/>
              <a:gd name="adj2" fmla="val -436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http://sch1440.mskobr.ru/files/folder_1/1%D0%B2/%D0%BC%D0%B5%D0%BD%D1%8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9696">
            <a:off x="7159903" y="2815541"/>
            <a:ext cx="1223500" cy="15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yznai-ka.ru/3/4/vrachi_i_medici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4F0"/>
              </a:clrFrom>
              <a:clrTo>
                <a:srgbClr val="EF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60648"/>
            <a:ext cx="4006564" cy="627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dl.mehrad-co.com/src/Gallery/PritablePhoto/Photo/Tools/tools-35-www.mehrad-co.com(L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98" t="17869" r="4644" b="16612"/>
          <a:stretch>
            <a:fillRect/>
          </a:stretch>
        </p:blipFill>
        <p:spPr bwMode="auto">
          <a:xfrm>
            <a:off x="3995936" y="260648"/>
            <a:ext cx="4896544" cy="2376264"/>
          </a:xfrm>
          <a:prstGeom prst="rect">
            <a:avLst/>
          </a:prstGeom>
          <a:noFill/>
        </p:spPr>
      </p:pic>
      <p:pic>
        <p:nvPicPr>
          <p:cNvPr id="10246" name="Picture 6" descr="http://mtdata.ru/u23/photoCA23/20487421257-0/original.png"/>
          <p:cNvPicPr>
            <a:picLocks noChangeAspect="1" noChangeArrowheads="1"/>
          </p:cNvPicPr>
          <p:nvPr/>
        </p:nvPicPr>
        <p:blipFill>
          <a:blip r:embed="rId4" cstate="print"/>
          <a:srcRect t="21346" r="3574" b="3945"/>
          <a:stretch>
            <a:fillRect/>
          </a:stretch>
        </p:blipFill>
        <p:spPr bwMode="auto">
          <a:xfrm rot="8696004">
            <a:off x="242448" y="4304077"/>
            <a:ext cx="5688632" cy="2016344"/>
          </a:xfrm>
          <a:prstGeom prst="rect">
            <a:avLst/>
          </a:prstGeom>
          <a:noFill/>
        </p:spPr>
      </p:pic>
      <p:pic>
        <p:nvPicPr>
          <p:cNvPr id="10248" name="Picture 8" descr="http://www.med-klinika.ru/files/catinfo/pre2_38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072" t="7560" r="13817" b="9281"/>
          <a:stretch>
            <a:fillRect/>
          </a:stretch>
        </p:blipFill>
        <p:spPr bwMode="auto">
          <a:xfrm>
            <a:off x="179512" y="260648"/>
            <a:ext cx="3672408" cy="3960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1844824"/>
            <a:ext cx="122758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стетоскоп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1700808"/>
            <a:ext cx="1246495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градусник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5877272"/>
            <a:ext cx="883575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шприц</a:t>
            </a:r>
            <a:endParaRPr lang="ru-RU" dirty="0"/>
          </a:p>
        </p:txBody>
      </p:sp>
      <p:pic>
        <p:nvPicPr>
          <p:cNvPr id="10250" name="Picture 10" descr="http://photodomik.ru/photo/da/daaf52a13944aa9275a25e736603204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680" t="23940" b="25661"/>
          <a:stretch>
            <a:fillRect/>
          </a:stretch>
        </p:blipFill>
        <p:spPr bwMode="auto">
          <a:xfrm rot="1259723">
            <a:off x="5195935" y="2923718"/>
            <a:ext cx="3528392" cy="17249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652120" y="5301208"/>
            <a:ext cx="3165995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стоматологическое зеркало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57" t="945" r="7957" b="945"/>
          <a:stretch>
            <a:fillRect/>
          </a:stretch>
        </p:blipFill>
        <p:spPr>
          <a:xfrm>
            <a:off x="2296510" y="260648"/>
            <a:ext cx="5159194" cy="6336704"/>
          </a:xfrm>
        </p:spPr>
      </p:pic>
      <p:sp>
        <p:nvSpPr>
          <p:cNvPr id="3" name="Овальная выноска 2"/>
          <p:cNvSpPr/>
          <p:nvPr/>
        </p:nvSpPr>
        <p:spPr>
          <a:xfrm>
            <a:off x="6156176" y="332656"/>
            <a:ext cx="2592288" cy="1944216"/>
          </a:xfrm>
          <a:prstGeom prst="wedgeEllipseCallout">
            <a:avLst>
              <a:gd name="adj1" fmla="val -101667"/>
              <a:gd name="adj2" fmla="val -17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3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368152" cy="18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323528" y="332656"/>
            <a:ext cx="1800200" cy="1584176"/>
          </a:xfrm>
          <a:prstGeom prst="cloudCallout">
            <a:avLst>
              <a:gd name="adj1" fmla="val -74572"/>
              <a:gd name="adj2" fmla="val 52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http://www.panoramaphoto.biz/wp-content/photos/2014/01/Doktor-Aybolit-1000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9077">
            <a:off x="128472" y="438973"/>
            <a:ext cx="1841045" cy="14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flipH="1">
            <a:off x="251520" y="3356992"/>
            <a:ext cx="2232248" cy="1872208"/>
          </a:xfrm>
          <a:prstGeom prst="wedgeEllipseCallout">
            <a:avLst>
              <a:gd name="adj1" fmla="val -68141"/>
              <a:gd name="adj2" fmla="val -134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http://i03.fotocdn.net/s1/1/user_s/152/152168/152168405.jpg?200906161135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21705">
            <a:off x="753551" y="3561224"/>
            <a:ext cx="1395149" cy="14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 rot="666243">
            <a:off x="6780168" y="2571930"/>
            <a:ext cx="2112590" cy="2040892"/>
          </a:xfrm>
          <a:prstGeom prst="cloudCallout">
            <a:avLst>
              <a:gd name="adj1" fmla="val -108846"/>
              <a:gd name="adj2" fmla="val -436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http://sch1440.mskobr.ru/files/folder_1/1%D0%B2/%D0%BC%D0%B5%D0%BD%D1%8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9696">
            <a:off x="7159903" y="2815541"/>
            <a:ext cx="1223500" cy="15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s://www.colourbox.com/preview/11311029-dump-truck-driver-waving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www.colourbox.com/preview/11311029-dump-truck-driver-waving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s://www.colourbox.com/preview/11311029-dump-truck-driver-waving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https://www.colourbox.com/preview/11311029-dump-truck-driver-waving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https://www.colourbox.com/preview/11311029-dump-truck-driver-waving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https://www.colourbox.com/preview/11311029-dump-truck-driver-waving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11311029-dump-truck-driver-waving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1"/>
            <a:ext cx="8280920" cy="6086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1.yimg.com/sr/img/1/99e6b5b8-f023-3d5c-8c7a-6e376191f7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093"/>
            <a:ext cx="5904656" cy="619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https://openclipart.org/image/2400px/svg_to_png/605/johnny-automatic-simple-screwdriv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http://st.stranamam.ru/data/cache/2010mar/02/45/134608_638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99"/>
          <a:stretch>
            <a:fillRect/>
          </a:stretch>
        </p:blipFill>
        <p:spPr bwMode="auto">
          <a:xfrm>
            <a:off x="1331640" y="260647"/>
            <a:ext cx="6624736" cy="633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ypresentation.ru/documents/71f7b9019f4a3b93b048990394f4a3a2/img13.jpg"/>
          <p:cNvPicPr>
            <a:picLocks noChangeAspect="1" noChangeArrowheads="1"/>
          </p:cNvPicPr>
          <p:nvPr/>
        </p:nvPicPr>
        <p:blipFill>
          <a:blip r:embed="rId3" cstate="print"/>
          <a:srcRect l="1890" t="40319" r="12116"/>
          <a:stretch>
            <a:fillRect/>
          </a:stretch>
        </p:blipFill>
        <p:spPr bwMode="auto">
          <a:xfrm>
            <a:off x="2893120" y="3501008"/>
            <a:ext cx="5999360" cy="3122712"/>
          </a:xfrm>
          <a:prstGeom prst="rect">
            <a:avLst/>
          </a:prstGeom>
          <a:noFill/>
        </p:spPr>
      </p:pic>
      <p:pic>
        <p:nvPicPr>
          <p:cNvPr id="41988" name="Picture 4" descr="http://auto-ally.ru/pars_docs/refs/35/34357/34357_html_21588e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04664"/>
            <a:ext cx="5294705" cy="3240360"/>
          </a:xfrm>
          <a:prstGeom prst="rect">
            <a:avLst/>
          </a:prstGeom>
          <a:noFill/>
        </p:spPr>
      </p:pic>
      <p:pic>
        <p:nvPicPr>
          <p:cNvPr id="41990" name="Picture 6" descr="http://lexres-vshdo.ucoz.ru/Now_left/dor_sign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980728"/>
            <a:ext cx="2232245" cy="2232248"/>
          </a:xfrm>
          <a:prstGeom prst="rect">
            <a:avLst/>
          </a:prstGeom>
          <a:noFill/>
        </p:spPr>
      </p:pic>
      <p:pic>
        <p:nvPicPr>
          <p:cNvPr id="41992" name="Picture 8" descr="https://im3-tub-ru.yandex.net/i?id=97edf54e09a8a16aabb51f95f3f01c03&amp;n=33&amp;h=215&amp;w=2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05064"/>
            <a:ext cx="21145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57" t="945" r="7957" b="945"/>
          <a:stretch>
            <a:fillRect/>
          </a:stretch>
        </p:blipFill>
        <p:spPr>
          <a:xfrm>
            <a:off x="2296510" y="260648"/>
            <a:ext cx="5159194" cy="6336704"/>
          </a:xfrm>
        </p:spPr>
      </p:pic>
      <p:sp>
        <p:nvSpPr>
          <p:cNvPr id="3" name="Овальная выноска 2"/>
          <p:cNvSpPr/>
          <p:nvPr/>
        </p:nvSpPr>
        <p:spPr>
          <a:xfrm>
            <a:off x="6156176" y="332656"/>
            <a:ext cx="2592288" cy="1944216"/>
          </a:xfrm>
          <a:prstGeom prst="wedgeEllipseCallout">
            <a:avLst>
              <a:gd name="adj1" fmla="val -101667"/>
              <a:gd name="adj2" fmla="val -17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3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368152" cy="18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323528" y="332656"/>
            <a:ext cx="1800200" cy="1584176"/>
          </a:xfrm>
          <a:prstGeom prst="cloudCallout">
            <a:avLst>
              <a:gd name="adj1" fmla="val -74572"/>
              <a:gd name="adj2" fmla="val 52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http://www.panoramaphoto.biz/wp-content/photos/2014/01/Doktor-Aybolit-1000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9077">
            <a:off x="128472" y="438973"/>
            <a:ext cx="1841045" cy="14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flipH="1">
            <a:off x="251520" y="3356992"/>
            <a:ext cx="2232248" cy="1872208"/>
          </a:xfrm>
          <a:prstGeom prst="wedgeEllipseCallout">
            <a:avLst>
              <a:gd name="adj1" fmla="val -68141"/>
              <a:gd name="adj2" fmla="val -134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http://i03.fotocdn.net/s1/1/user_s/152/152168/152168405.jpg?200906161135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21705">
            <a:off x="753551" y="3561224"/>
            <a:ext cx="1395149" cy="14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 rot="666243">
            <a:off x="6780168" y="2571930"/>
            <a:ext cx="2112590" cy="2040892"/>
          </a:xfrm>
          <a:prstGeom prst="cloudCallout">
            <a:avLst>
              <a:gd name="adj1" fmla="val -108846"/>
              <a:gd name="adj2" fmla="val -436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http://sch1440.mskobr.ru/files/folder_1/1%D0%B2/%D0%BC%D0%B5%D0%BD%D1%8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9696">
            <a:off x="7159903" y="2815541"/>
            <a:ext cx="1223500" cy="15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nattik.ru/wp-content/uploads/2015/02/kartochki_profesii_prodavez.jpg"/>
          <p:cNvPicPr>
            <a:picLocks noChangeAspect="1" noChangeArrowheads="1"/>
          </p:cNvPicPr>
          <p:nvPr/>
        </p:nvPicPr>
        <p:blipFill>
          <a:blip r:embed="rId3" cstate="print"/>
          <a:srcRect l="7560" t="10134" r="6257" b="31080"/>
          <a:stretch>
            <a:fillRect/>
          </a:stretch>
        </p:blipFill>
        <p:spPr bwMode="auto">
          <a:xfrm>
            <a:off x="1043608" y="260648"/>
            <a:ext cx="7200800" cy="631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957" t="945" r="7957" b="945"/>
          <a:stretch>
            <a:fillRect/>
          </a:stretch>
        </p:blipFill>
        <p:spPr>
          <a:xfrm>
            <a:off x="2296510" y="260648"/>
            <a:ext cx="5159194" cy="6336704"/>
          </a:xfrm>
        </p:spPr>
      </p:pic>
      <p:sp>
        <p:nvSpPr>
          <p:cNvPr id="3" name="Овальная выноска 2"/>
          <p:cNvSpPr/>
          <p:nvPr/>
        </p:nvSpPr>
        <p:spPr>
          <a:xfrm>
            <a:off x="6156176" y="332656"/>
            <a:ext cx="2592288" cy="1944216"/>
          </a:xfrm>
          <a:prstGeom prst="wedgeEllipseCallout">
            <a:avLst>
              <a:gd name="adj1" fmla="val -101667"/>
              <a:gd name="adj2" fmla="val -17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3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1368152" cy="18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323528" y="332656"/>
            <a:ext cx="1800200" cy="1584176"/>
          </a:xfrm>
          <a:prstGeom prst="cloudCallout">
            <a:avLst>
              <a:gd name="adj1" fmla="val -74572"/>
              <a:gd name="adj2" fmla="val 52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http://www.panoramaphoto.biz/wp-content/photos/2014/01/Doktor-Aybolit-1000x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9077">
            <a:off x="128472" y="438973"/>
            <a:ext cx="1841045" cy="14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flipH="1">
            <a:off x="251520" y="3356992"/>
            <a:ext cx="2232248" cy="1872208"/>
          </a:xfrm>
          <a:prstGeom prst="wedgeEllipseCallout">
            <a:avLst>
              <a:gd name="adj1" fmla="val -68141"/>
              <a:gd name="adj2" fmla="val -134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http://i03.fotocdn.net/s1/1/user_s/152/152168/152168405.jpg?200906161135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21705">
            <a:off x="753551" y="3561224"/>
            <a:ext cx="1395149" cy="14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 rot="666243">
            <a:off x="6780168" y="2571930"/>
            <a:ext cx="2112590" cy="2040892"/>
          </a:xfrm>
          <a:prstGeom prst="cloudCallout">
            <a:avLst>
              <a:gd name="adj1" fmla="val -108846"/>
              <a:gd name="adj2" fmla="val -436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http://sch1440.mskobr.ru/files/folder_1/1%D0%B2/%D0%BC%D0%B5%D0%BD%D1%8E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89696">
            <a:off x="7159903" y="2815541"/>
            <a:ext cx="1223500" cy="15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5805264"/>
            <a:ext cx="7920880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501008"/>
            <a:ext cx="6048672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1700808"/>
            <a:ext cx="3960440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http://muz-ruk.ucoz.ru/_fr/15/94131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545" t="5795" r="24661" b="5827"/>
          <a:stretch>
            <a:fillRect/>
          </a:stretch>
        </p:blipFill>
        <p:spPr bwMode="auto">
          <a:xfrm>
            <a:off x="827584" y="4005064"/>
            <a:ext cx="1584176" cy="1972137"/>
          </a:xfrm>
          <a:prstGeom prst="rect">
            <a:avLst/>
          </a:prstGeom>
          <a:noFill/>
        </p:spPr>
      </p:pic>
      <p:pic>
        <p:nvPicPr>
          <p:cNvPr id="44036" name="Picture 4" descr="http://domsovkusom.ru/image/cache/from_sites/n29enzwllenqxp-500x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704" t="3024" r="31961" b="7769"/>
          <a:stretch>
            <a:fillRect/>
          </a:stretch>
        </p:blipFill>
        <p:spPr bwMode="auto">
          <a:xfrm>
            <a:off x="4572000" y="4005064"/>
            <a:ext cx="1008112" cy="2124236"/>
          </a:xfrm>
          <a:prstGeom prst="rect">
            <a:avLst/>
          </a:prstGeom>
          <a:noFill/>
        </p:spPr>
      </p:pic>
      <p:pic>
        <p:nvPicPr>
          <p:cNvPr id="44038" name="Picture 6" descr="http://velesmagazin.ru/image/cache/data-do-3h-2-26ls228-1024x600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r="23958" b="7240"/>
          <a:stretch>
            <a:fillRect/>
          </a:stretch>
        </p:blipFill>
        <p:spPr bwMode="auto">
          <a:xfrm>
            <a:off x="2699792" y="4077072"/>
            <a:ext cx="1584176" cy="1690240"/>
          </a:xfrm>
          <a:prstGeom prst="rect">
            <a:avLst/>
          </a:prstGeom>
          <a:noFill/>
        </p:spPr>
      </p:pic>
      <p:pic>
        <p:nvPicPr>
          <p:cNvPr id="44040" name="Picture 8" descr="http://www.100book.ru/b108673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861048"/>
            <a:ext cx="2439340" cy="2187775"/>
          </a:xfrm>
          <a:prstGeom prst="rect">
            <a:avLst/>
          </a:prstGeom>
          <a:noFill/>
        </p:spPr>
      </p:pic>
      <p:pic>
        <p:nvPicPr>
          <p:cNvPr id="11" name="Picture 2" descr="http://muz-ruk.ucoz.ru/_fr/15/94131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545" t="5795" r="24661" b="5827"/>
          <a:stretch>
            <a:fillRect/>
          </a:stretch>
        </p:blipFill>
        <p:spPr bwMode="auto">
          <a:xfrm>
            <a:off x="3131840" y="1700808"/>
            <a:ext cx="1584176" cy="1972137"/>
          </a:xfrm>
          <a:prstGeom prst="rect">
            <a:avLst/>
          </a:prstGeom>
          <a:noFill/>
        </p:spPr>
      </p:pic>
      <p:pic>
        <p:nvPicPr>
          <p:cNvPr id="12" name="Picture 6" descr="http://velesmagazin.ru/image/cache/data-do-3h-2-26ls228-1024x600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r="23958" b="7240"/>
          <a:stretch>
            <a:fillRect/>
          </a:stretch>
        </p:blipFill>
        <p:spPr bwMode="auto">
          <a:xfrm>
            <a:off x="5148064" y="2276872"/>
            <a:ext cx="1111750" cy="1186184"/>
          </a:xfrm>
          <a:prstGeom prst="rect">
            <a:avLst/>
          </a:prstGeom>
          <a:noFill/>
        </p:spPr>
      </p:pic>
      <p:pic>
        <p:nvPicPr>
          <p:cNvPr id="13" name="Picture 8" descr="http://www.100book.ru/b108673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3568" y="1700808"/>
            <a:ext cx="2322655" cy="2016223"/>
          </a:xfrm>
          <a:prstGeom prst="rect">
            <a:avLst/>
          </a:prstGeom>
          <a:noFill/>
        </p:spPr>
      </p:pic>
      <p:pic>
        <p:nvPicPr>
          <p:cNvPr id="14" name="Picture 4" descr="http://domsovkusom.ru/image/cache/from_sites/n29enzwllenqxp-500x5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704" t="3024" r="31961" b="7769"/>
          <a:stretch>
            <a:fillRect/>
          </a:stretch>
        </p:blipFill>
        <p:spPr bwMode="auto">
          <a:xfrm>
            <a:off x="7092280" y="188640"/>
            <a:ext cx="864096" cy="1820774"/>
          </a:xfrm>
          <a:prstGeom prst="rect">
            <a:avLst/>
          </a:prstGeom>
          <a:noFill/>
        </p:spPr>
      </p:pic>
      <p:pic>
        <p:nvPicPr>
          <p:cNvPr id="15" name="Picture 8" descr="http://www.100book.ru/b108673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04664"/>
            <a:ext cx="1797036" cy="1611711"/>
          </a:xfrm>
          <a:prstGeom prst="rect">
            <a:avLst/>
          </a:prstGeom>
          <a:noFill/>
        </p:spPr>
      </p:pic>
      <p:pic>
        <p:nvPicPr>
          <p:cNvPr id="18" name="Novye-detskie-pesni-Sl-muz---TBurceva-Иgrushki-karaok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5152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66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57" t="945" r="7957" b="945"/>
          <a:stretch>
            <a:fillRect/>
          </a:stretch>
        </p:blipFill>
        <p:spPr>
          <a:xfrm>
            <a:off x="2296510" y="260648"/>
            <a:ext cx="5159194" cy="6336704"/>
          </a:xfrm>
        </p:spPr>
      </p:pic>
      <p:sp>
        <p:nvSpPr>
          <p:cNvPr id="3" name="Овальная выноска 2"/>
          <p:cNvSpPr/>
          <p:nvPr/>
        </p:nvSpPr>
        <p:spPr>
          <a:xfrm>
            <a:off x="6156176" y="332656"/>
            <a:ext cx="2592288" cy="1944216"/>
          </a:xfrm>
          <a:prstGeom prst="wedgeEllipseCallout">
            <a:avLst>
              <a:gd name="adj1" fmla="val -101667"/>
              <a:gd name="adj2" fmla="val -17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3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368152" cy="18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323528" y="332656"/>
            <a:ext cx="1800200" cy="1584176"/>
          </a:xfrm>
          <a:prstGeom prst="cloudCallout">
            <a:avLst>
              <a:gd name="adj1" fmla="val -74572"/>
              <a:gd name="adj2" fmla="val 52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http://www.panoramaphoto.biz/wp-content/photos/2014/01/Doktor-Aybolit-1000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9077">
            <a:off x="128472" y="438973"/>
            <a:ext cx="1841045" cy="14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flipH="1">
            <a:off x="251520" y="3356992"/>
            <a:ext cx="2232248" cy="1872208"/>
          </a:xfrm>
          <a:prstGeom prst="wedgeEllipseCallout">
            <a:avLst>
              <a:gd name="adj1" fmla="val -68141"/>
              <a:gd name="adj2" fmla="val -134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http://i03.fotocdn.net/s1/1/user_s/152/152168/152168405.jpg?200906161135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21705">
            <a:off x="753551" y="3561224"/>
            <a:ext cx="1395149" cy="14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 rot="666243">
            <a:off x="6780168" y="2571930"/>
            <a:ext cx="2112590" cy="2040892"/>
          </a:xfrm>
          <a:prstGeom prst="cloudCallout">
            <a:avLst>
              <a:gd name="adj1" fmla="val -108846"/>
              <a:gd name="adj2" fmla="val -436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http://sch1440.mskobr.ru/files/folder_1/1%D0%B2/%D0%BC%D0%B5%D0%BD%D1%8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9696">
            <a:off x="7159903" y="2815541"/>
            <a:ext cx="1223500" cy="15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sch1440.mskobr.ru/files/folder_1/1%D0%B2/%D0%BC%D0%B5%D0%BD%D1%8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2656"/>
            <a:ext cx="5026722" cy="626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 descr="https://image.jimcdn.com/app/cms/image/transf/none/path/s1e0b6f91908ae3a9/image/iffb523e354d28435/version/1432832442/ima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https://image.jimcdn.com/app/cms/image/transf/none/path/s1e0b6f91908ae3a9/image/iffb523e354d28435/version/1432832442/ima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8" name="Picture 8" descr="http://travelerspub.ru/images/u1675-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240360" cy="2639668"/>
          </a:xfrm>
          <a:prstGeom prst="rect">
            <a:avLst/>
          </a:prstGeom>
          <a:noFill/>
        </p:spPr>
      </p:pic>
      <p:pic>
        <p:nvPicPr>
          <p:cNvPr id="51210" name="Picture 10" descr="http://hozvo.ru/upload/medialibrary/12f/%D0%9E%D0%B2%D1%81%D1%8F%D0%BD%D0%BA%D0%B0.jpg"/>
          <p:cNvPicPr>
            <a:picLocks noChangeAspect="1" noChangeArrowheads="1"/>
          </p:cNvPicPr>
          <p:nvPr/>
        </p:nvPicPr>
        <p:blipFill>
          <a:blip r:embed="rId4" cstate="print"/>
          <a:srcRect l="8820" t="12422" r="11801" b="16593"/>
          <a:stretch>
            <a:fillRect/>
          </a:stretch>
        </p:blipFill>
        <p:spPr bwMode="auto">
          <a:xfrm>
            <a:off x="5220072" y="4149080"/>
            <a:ext cx="3528392" cy="2240249"/>
          </a:xfrm>
          <a:prstGeom prst="rect">
            <a:avLst/>
          </a:prstGeom>
          <a:noFill/>
        </p:spPr>
      </p:pic>
      <p:pic>
        <p:nvPicPr>
          <p:cNvPr id="51212" name="Picture 12" descr="http://onewall.ru/f/44/myaso_zharenoe_zelen_kuski_salat_ovoschi_1920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5914" y="260648"/>
            <a:ext cx="4864540" cy="2736304"/>
          </a:xfrm>
          <a:prstGeom prst="rect">
            <a:avLst/>
          </a:prstGeom>
          <a:noFill/>
        </p:spPr>
      </p:pic>
      <p:pic>
        <p:nvPicPr>
          <p:cNvPr id="51214" name="Picture 14" descr="http://fitnessplus.ru/wp-content/uploads/2013/08/%D0%BA%D0%BE%D0%BC%D0%BF%D0%BE%D1%82.jpg"/>
          <p:cNvPicPr>
            <a:picLocks noChangeAspect="1" noChangeArrowheads="1"/>
          </p:cNvPicPr>
          <p:nvPr/>
        </p:nvPicPr>
        <p:blipFill>
          <a:blip r:embed="rId6" cstate="print"/>
          <a:srcRect l="27762" r="20984"/>
          <a:stretch>
            <a:fillRect/>
          </a:stretch>
        </p:blipFill>
        <p:spPr bwMode="auto">
          <a:xfrm>
            <a:off x="467544" y="3212976"/>
            <a:ext cx="2016224" cy="3389313"/>
          </a:xfrm>
          <a:prstGeom prst="rect">
            <a:avLst/>
          </a:prstGeom>
          <a:noFill/>
        </p:spPr>
      </p:pic>
      <p:pic>
        <p:nvPicPr>
          <p:cNvPr id="51216" name="Picture 16" descr="http://www.dpol4.ru/img/picture/Feb/05/f7bfbb249de64a8f2fc248f28fe28b7a/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852936"/>
            <a:ext cx="3025916" cy="2287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olive-house.ru/image/data/kyocera/fk-180wh-bk/33080_10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0225">
            <a:off x="390318" y="-104610"/>
            <a:ext cx="2700132" cy="2700132"/>
          </a:xfrm>
          <a:prstGeom prst="rect">
            <a:avLst/>
          </a:prstGeom>
          <a:noFill/>
        </p:spPr>
      </p:pic>
      <p:pic>
        <p:nvPicPr>
          <p:cNvPr id="50180" name="Picture 4" descr="http://www.bestecke.de/media/catalog/product/cache/2/image/650x650/9df78eab33525d08d6e5fb8d27136e95/1/7/17000019_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3" t="36776" r="9281" b="27169"/>
          <a:stretch>
            <a:fillRect/>
          </a:stretch>
        </p:blipFill>
        <p:spPr bwMode="auto">
          <a:xfrm rot="620904">
            <a:off x="495294" y="5471394"/>
            <a:ext cx="2820243" cy="1366055"/>
          </a:xfrm>
          <a:prstGeom prst="rect">
            <a:avLst/>
          </a:prstGeom>
          <a:noFill/>
        </p:spPr>
      </p:pic>
      <p:pic>
        <p:nvPicPr>
          <p:cNvPr id="50182" name="Picture 6" descr="http://www.rgmania.com/media/images/productimage-picture-casseruola-alta-2-manici-7-1-4045_wm_w1_o100_gs0_r0_p-76x-6_s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08" t="27216" r="16841" b="27425"/>
          <a:stretch>
            <a:fillRect/>
          </a:stretch>
        </p:blipFill>
        <p:spPr bwMode="auto">
          <a:xfrm>
            <a:off x="5868144" y="260648"/>
            <a:ext cx="3024336" cy="1972393"/>
          </a:xfrm>
          <a:prstGeom prst="rect">
            <a:avLst/>
          </a:prstGeom>
          <a:noFill/>
        </p:spPr>
      </p:pic>
      <p:pic>
        <p:nvPicPr>
          <p:cNvPr id="50184" name="Picture 8" descr="http://tienda-latila.com/1184-1475-thickbox/rodillo-rosa-23-c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2077">
            <a:off x="2545185" y="-181990"/>
            <a:ext cx="3050704" cy="3050704"/>
          </a:xfrm>
          <a:prstGeom prst="rect">
            <a:avLst/>
          </a:prstGeom>
          <a:noFill/>
        </p:spPr>
      </p:pic>
      <p:pic>
        <p:nvPicPr>
          <p:cNvPr id="50186" name="Picture 10" descr="http://contentinjection.com/wp-content/uploads/2014/03/high-class-worlds-meat-processing-equipmen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140968"/>
            <a:ext cx="3379640" cy="3379640"/>
          </a:xfrm>
          <a:prstGeom prst="rect">
            <a:avLst/>
          </a:prstGeom>
          <a:noFill/>
        </p:spPr>
      </p:pic>
      <p:pic>
        <p:nvPicPr>
          <p:cNvPr id="50188" name="Picture 12" descr="http://s017.radikal.ru/i412/1301/a0/ad3c314d8e2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67932">
            <a:off x="262007" y="2491276"/>
            <a:ext cx="3048844" cy="1984992"/>
          </a:xfrm>
          <a:prstGeom prst="rect">
            <a:avLst/>
          </a:prstGeom>
          <a:noFill/>
        </p:spPr>
      </p:pic>
      <p:pic>
        <p:nvPicPr>
          <p:cNvPr id="50190" name="Picture 14" descr="http://g1.delphi.lv/images/pix/file22619811_plit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7" t="5670" r="6449" b="3611"/>
          <a:stretch>
            <a:fillRect/>
          </a:stretch>
        </p:blipFill>
        <p:spPr bwMode="auto">
          <a:xfrm>
            <a:off x="2771800" y="1916832"/>
            <a:ext cx="252028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57" t="945" r="7957" b="945"/>
          <a:stretch>
            <a:fillRect/>
          </a:stretch>
        </p:blipFill>
        <p:spPr>
          <a:xfrm>
            <a:off x="2296510" y="260648"/>
            <a:ext cx="5159194" cy="6336704"/>
          </a:xfrm>
        </p:spPr>
      </p:pic>
      <p:sp>
        <p:nvSpPr>
          <p:cNvPr id="3" name="Овальная выноска 2"/>
          <p:cNvSpPr/>
          <p:nvPr/>
        </p:nvSpPr>
        <p:spPr>
          <a:xfrm>
            <a:off x="6156176" y="332656"/>
            <a:ext cx="2592288" cy="1944216"/>
          </a:xfrm>
          <a:prstGeom prst="wedgeEllipseCallout">
            <a:avLst>
              <a:gd name="adj1" fmla="val -101667"/>
              <a:gd name="adj2" fmla="val -17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3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368152" cy="18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323528" y="332656"/>
            <a:ext cx="1800200" cy="1584176"/>
          </a:xfrm>
          <a:prstGeom prst="cloudCallout">
            <a:avLst>
              <a:gd name="adj1" fmla="val -74572"/>
              <a:gd name="adj2" fmla="val 52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http://www.panoramaphoto.biz/wp-content/photos/2014/01/Doktor-Aybolit-1000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9077">
            <a:off x="128472" y="438973"/>
            <a:ext cx="1841045" cy="14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flipH="1">
            <a:off x="251520" y="3356992"/>
            <a:ext cx="2232248" cy="1872208"/>
          </a:xfrm>
          <a:prstGeom prst="wedgeEllipseCallout">
            <a:avLst>
              <a:gd name="adj1" fmla="val -68141"/>
              <a:gd name="adj2" fmla="val -134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http://i03.fotocdn.net/s1/1/user_s/152/152168/152168405.jpg?200906161135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21705">
            <a:off x="753551" y="3561224"/>
            <a:ext cx="1395149" cy="14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 rot="666243">
            <a:off x="6780168" y="2571930"/>
            <a:ext cx="2112590" cy="2040892"/>
          </a:xfrm>
          <a:prstGeom prst="cloudCallout">
            <a:avLst>
              <a:gd name="adj1" fmla="val -108846"/>
              <a:gd name="adj2" fmla="val -436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http://sch1440.mskobr.ru/files/folder_1/1%D0%B2/%D0%BC%D0%B5%D0%BD%D1%8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9696">
            <a:off x="7159903" y="2815541"/>
            <a:ext cx="1223500" cy="15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uz-ruk.ucoz.ru/_fr/10/0426416.png"/>
          <p:cNvPicPr>
            <a:picLocks noChangeAspect="1" noChangeArrowheads="1"/>
          </p:cNvPicPr>
          <p:nvPr/>
        </p:nvPicPr>
        <p:blipFill>
          <a:blip r:embed="rId4" cstate="print"/>
          <a:srcRect t="3101" b="6975"/>
          <a:stretch>
            <a:fillRect/>
          </a:stretch>
        </p:blipFill>
        <p:spPr bwMode="auto">
          <a:xfrm flipH="1">
            <a:off x="4139952" y="188640"/>
            <a:ext cx="4808424" cy="6408712"/>
          </a:xfrm>
          <a:prstGeom prst="rect">
            <a:avLst/>
          </a:prstGeom>
          <a:noFill/>
        </p:spPr>
      </p:pic>
      <p:pic>
        <p:nvPicPr>
          <p:cNvPr id="3" name="Buratino-Nachalo-Minusov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332656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7341" y="691681"/>
            <a:ext cx="42373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96952"/>
            <a:ext cx="51729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свидания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cs630217.vk.me/v630217644/54a9/2kebHpjjNBI.jpg"/>
          <p:cNvPicPr>
            <a:picLocks noChangeAspect="1" noChangeArrowheads="1"/>
          </p:cNvPicPr>
          <p:nvPr/>
        </p:nvPicPr>
        <p:blipFill>
          <a:blip r:embed="rId3" cstate="print"/>
          <a:srcRect l="7301" t="1853" r="7526"/>
          <a:stretch>
            <a:fillRect/>
          </a:stretch>
        </p:blipFill>
        <p:spPr bwMode="auto">
          <a:xfrm rot="342796" flipH="1">
            <a:off x="7005015" y="3726375"/>
            <a:ext cx="1767866" cy="2675037"/>
          </a:xfrm>
          <a:prstGeom prst="rect">
            <a:avLst/>
          </a:prstGeom>
          <a:noFill/>
        </p:spPr>
      </p:pic>
      <p:pic>
        <p:nvPicPr>
          <p:cNvPr id="4100" name="Picture 4" descr="http://cacheton.com/images/285_HB81.jpg"/>
          <p:cNvPicPr>
            <a:picLocks noChangeAspect="1" noChangeArrowheads="1"/>
          </p:cNvPicPr>
          <p:nvPr/>
        </p:nvPicPr>
        <p:blipFill>
          <a:blip r:embed="rId4" cstate="print"/>
          <a:srcRect l="3978" t="3625" r="3978" b="3625"/>
          <a:stretch>
            <a:fillRect/>
          </a:stretch>
        </p:blipFill>
        <p:spPr bwMode="auto">
          <a:xfrm rot="20995404">
            <a:off x="515624" y="534990"/>
            <a:ext cx="1696504" cy="2345391"/>
          </a:xfrm>
          <a:prstGeom prst="rect">
            <a:avLst/>
          </a:prstGeom>
          <a:noFill/>
        </p:spPr>
      </p:pic>
      <p:pic>
        <p:nvPicPr>
          <p:cNvPr id="3" name="Picture 11" descr="http://2.bp.blogspot.com/_SzaYieYLza8/TIUaIdOVOGI/AAAAAAAAA4U/2GoB4qpG_lQ/s1600/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60648"/>
            <a:ext cx="4839150" cy="639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://s017.radikal.ru/i412/1301/a0/ad3c314d8e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10729">
            <a:off x="5312642" y="3714004"/>
            <a:ext cx="3267569" cy="2127397"/>
          </a:xfrm>
          <a:prstGeom prst="rect">
            <a:avLst/>
          </a:prstGeom>
          <a:noFill/>
        </p:spPr>
      </p:pic>
      <p:pic>
        <p:nvPicPr>
          <p:cNvPr id="5124" name="Picture 4" descr="http://cdn2.overstock.com/images/products/L1165766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89" b="3466"/>
          <a:stretch>
            <a:fillRect/>
          </a:stretch>
        </p:blipFill>
        <p:spPr bwMode="auto">
          <a:xfrm>
            <a:off x="3275856" y="332656"/>
            <a:ext cx="3238922" cy="3013650"/>
          </a:xfrm>
          <a:prstGeom prst="rect">
            <a:avLst/>
          </a:prstGeom>
          <a:noFill/>
        </p:spPr>
      </p:pic>
      <p:pic>
        <p:nvPicPr>
          <p:cNvPr id="5126" name="Picture 6" descr="http://probeautiful.ru/d/407488/d/314118-edd6a091f5c653b4ce7962df46b3df44.jpg"/>
          <p:cNvPicPr>
            <a:picLocks noChangeAspect="1" noChangeArrowheads="1"/>
          </p:cNvPicPr>
          <p:nvPr/>
        </p:nvPicPr>
        <p:blipFill>
          <a:blip r:embed="rId5" cstate="print"/>
          <a:srcRect b="9281"/>
          <a:stretch>
            <a:fillRect/>
          </a:stretch>
        </p:blipFill>
        <p:spPr bwMode="auto">
          <a:xfrm>
            <a:off x="323528" y="5157192"/>
            <a:ext cx="4608512" cy="1463274"/>
          </a:xfrm>
          <a:prstGeom prst="rect">
            <a:avLst/>
          </a:prstGeom>
          <a:noFill/>
        </p:spPr>
      </p:pic>
      <p:pic>
        <p:nvPicPr>
          <p:cNvPr id="5128" name="Picture 8" descr="http://ns.samarapapa.ru/images/catalog2/57/4b/819989bf91ecf2c36923e620ec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24" r="3780" b="2835"/>
          <a:stretch>
            <a:fillRect/>
          </a:stretch>
        </p:blipFill>
        <p:spPr bwMode="auto">
          <a:xfrm>
            <a:off x="251520" y="332656"/>
            <a:ext cx="2945950" cy="2830205"/>
          </a:xfrm>
          <a:prstGeom prst="rect">
            <a:avLst/>
          </a:prstGeom>
          <a:noFill/>
        </p:spPr>
      </p:pic>
      <p:pic>
        <p:nvPicPr>
          <p:cNvPr id="5130" name="Picture 10" descr="https://im1-tub-ru.yandex.net/i?id=d7bd30a71d6024f2a00b2a2a5c7cc64d&amp;n=33&amp;h=215&amp;w=2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16" t="7032" r="3516" b="3516"/>
          <a:stretch>
            <a:fillRect/>
          </a:stretch>
        </p:blipFill>
        <p:spPr bwMode="auto">
          <a:xfrm>
            <a:off x="2051720" y="2564904"/>
            <a:ext cx="3043387" cy="2928293"/>
          </a:xfrm>
          <a:prstGeom prst="rect">
            <a:avLst/>
          </a:prstGeom>
          <a:noFill/>
        </p:spPr>
      </p:pic>
      <p:pic>
        <p:nvPicPr>
          <p:cNvPr id="9" name="Picture 4" descr="http://chudomama.com/purchases/uploads/d8b/3b6/bfadd707672ab01a549bb4af2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3140968"/>
            <a:ext cx="2808312" cy="2808313"/>
          </a:xfrm>
          <a:prstGeom prst="rect">
            <a:avLst/>
          </a:prstGeom>
          <a:noFill/>
        </p:spPr>
      </p:pic>
      <p:pic>
        <p:nvPicPr>
          <p:cNvPr id="10" name="Picture 2" descr="http://www.toyslegend.com/fr/media/catalog/product/cache/1/image/9df78eab33525d08d6e5fb8d27136e95/8/1/816b5becbf54388cdad2d64f1565496b.13300807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60648"/>
            <a:ext cx="2468216" cy="24682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ns.samarapapa.ru/images/catalog2/57/4b/819989bf91ecf2c36923e620ec28.jpg"/>
          <p:cNvPicPr>
            <a:picLocks noChangeAspect="1" noChangeArrowheads="1"/>
          </p:cNvPicPr>
          <p:nvPr/>
        </p:nvPicPr>
        <p:blipFill>
          <a:blip r:embed="rId3" cstate="print"/>
          <a:srcRect t="4724" r="3780" b="2835"/>
          <a:stretch>
            <a:fillRect/>
          </a:stretch>
        </p:blipFill>
        <p:spPr bwMode="auto">
          <a:xfrm>
            <a:off x="251520" y="260648"/>
            <a:ext cx="3066407" cy="2945929"/>
          </a:xfrm>
          <a:prstGeom prst="rect">
            <a:avLst/>
          </a:prstGeom>
          <a:noFill/>
        </p:spPr>
      </p:pic>
      <p:pic>
        <p:nvPicPr>
          <p:cNvPr id="5132" name="Picture 12" descr="http://s017.radikal.ru/i412/1301/a0/ad3c314d8e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10729">
            <a:off x="5384652" y="3858020"/>
            <a:ext cx="3267569" cy="2127397"/>
          </a:xfrm>
          <a:prstGeom prst="rect">
            <a:avLst/>
          </a:prstGeom>
          <a:noFill/>
        </p:spPr>
      </p:pic>
      <p:pic>
        <p:nvPicPr>
          <p:cNvPr id="5126" name="Picture 6" descr="http://probeautiful.ru/d/407488/d/314118-edd6a091f5c653b4ce7962df46b3df4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81"/>
          <a:stretch>
            <a:fillRect/>
          </a:stretch>
        </p:blipFill>
        <p:spPr bwMode="auto">
          <a:xfrm>
            <a:off x="251520" y="5013176"/>
            <a:ext cx="5062084" cy="1607290"/>
          </a:xfrm>
          <a:prstGeom prst="rect">
            <a:avLst/>
          </a:prstGeom>
          <a:noFill/>
        </p:spPr>
      </p:pic>
      <p:pic>
        <p:nvPicPr>
          <p:cNvPr id="5130" name="Picture 10" descr="https://im1-tub-ru.yandex.net/i?id=d7bd30a71d6024f2a00b2a2a5c7cc64d&amp;n=33&amp;h=215&amp;w=2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3516" t="7032" r="3516" b="3516"/>
          <a:stretch>
            <a:fillRect/>
          </a:stretch>
        </p:blipFill>
        <p:spPr bwMode="auto">
          <a:xfrm>
            <a:off x="2555776" y="2420888"/>
            <a:ext cx="2880320" cy="2771393"/>
          </a:xfrm>
          <a:prstGeom prst="rect">
            <a:avLst/>
          </a:prstGeom>
          <a:noFill/>
        </p:spPr>
      </p:pic>
      <p:pic>
        <p:nvPicPr>
          <p:cNvPr id="33794" name="Picture 2" descr="http://www.toyslegend.com/fr/media/catalog/product/cache/1/image/9df78eab33525d08d6e5fb8d27136e95/8/1/816b5becbf54388cdad2d64f1565496b.13300807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60648"/>
            <a:ext cx="2468216" cy="2468216"/>
          </a:xfrm>
          <a:prstGeom prst="rect">
            <a:avLst/>
          </a:prstGeom>
          <a:noFill/>
        </p:spPr>
      </p:pic>
      <p:pic>
        <p:nvPicPr>
          <p:cNvPr id="5124" name="Picture 4" descr="http://cdn2.overstock.com/images/products/L1165766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89" b="3466"/>
          <a:stretch>
            <a:fillRect/>
          </a:stretch>
        </p:blipFill>
        <p:spPr bwMode="auto">
          <a:xfrm>
            <a:off x="3131840" y="414012"/>
            <a:ext cx="3240360" cy="3014988"/>
          </a:xfrm>
          <a:prstGeom prst="rect">
            <a:avLst/>
          </a:prstGeom>
          <a:noFill/>
        </p:spPr>
      </p:pic>
      <p:pic>
        <p:nvPicPr>
          <p:cNvPr id="33796" name="Picture 4" descr="http://chudomama.com/purchases/uploads/d8b/3b6/bfadd707672ab01a549bb4af2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3140968"/>
            <a:ext cx="2808312" cy="28083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57" t="945" r="7957" b="945"/>
          <a:stretch>
            <a:fillRect/>
          </a:stretch>
        </p:blipFill>
        <p:spPr>
          <a:xfrm>
            <a:off x="2296510" y="260648"/>
            <a:ext cx="5159194" cy="6336704"/>
          </a:xfrm>
        </p:spPr>
      </p:pic>
      <p:sp>
        <p:nvSpPr>
          <p:cNvPr id="3" name="Овальная выноска 2"/>
          <p:cNvSpPr/>
          <p:nvPr/>
        </p:nvSpPr>
        <p:spPr>
          <a:xfrm>
            <a:off x="6156176" y="332656"/>
            <a:ext cx="2592288" cy="1944216"/>
          </a:xfrm>
          <a:prstGeom prst="wedgeEllipseCallout">
            <a:avLst>
              <a:gd name="adj1" fmla="val -101667"/>
              <a:gd name="adj2" fmla="val -17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3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368152" cy="18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323528" y="332656"/>
            <a:ext cx="1800200" cy="1584176"/>
          </a:xfrm>
          <a:prstGeom prst="cloudCallout">
            <a:avLst>
              <a:gd name="adj1" fmla="val -74572"/>
              <a:gd name="adj2" fmla="val 52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http://www.panoramaphoto.biz/wp-content/photos/2014/01/Doktor-Aybolit-1000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9077">
            <a:off x="128472" y="438973"/>
            <a:ext cx="1841045" cy="14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flipH="1">
            <a:off x="251520" y="3356992"/>
            <a:ext cx="2232248" cy="1872208"/>
          </a:xfrm>
          <a:prstGeom prst="wedgeEllipseCallout">
            <a:avLst>
              <a:gd name="adj1" fmla="val -68141"/>
              <a:gd name="adj2" fmla="val -134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http://i03.fotocdn.net/s1/1/user_s/152/152168/152168405.jpg?200906161135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21705">
            <a:off x="753551" y="3561224"/>
            <a:ext cx="1395149" cy="14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 rot="666243">
            <a:off x="6780168" y="2571930"/>
            <a:ext cx="2112590" cy="2040892"/>
          </a:xfrm>
          <a:prstGeom prst="cloudCallout">
            <a:avLst>
              <a:gd name="adj1" fmla="val -108846"/>
              <a:gd name="adj2" fmla="val -436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http://sch1440.mskobr.ru/files/folder_1/1%D0%B2/%D0%BC%D0%B5%D0%BD%D1%8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9696">
            <a:off x="7159903" y="2815541"/>
            <a:ext cx="1223500" cy="15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88640"/>
            <a:ext cx="4752528" cy="647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hamania.com.ua/media/catalog/product/cache/4/image/600x600/9df78eab33525d08d6e5fb8d27136e95/m/l/mlt200159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0" t="26460" r="14321" b="16841"/>
          <a:stretch>
            <a:fillRect/>
          </a:stretch>
        </p:blipFill>
        <p:spPr bwMode="auto">
          <a:xfrm>
            <a:off x="4499992" y="404664"/>
            <a:ext cx="4320480" cy="3240360"/>
          </a:xfrm>
          <a:prstGeom prst="rect">
            <a:avLst/>
          </a:prstGeom>
          <a:noFill/>
        </p:spPr>
      </p:pic>
      <p:pic>
        <p:nvPicPr>
          <p:cNvPr id="5" name="Picture 10" descr="https://im1-tub-ru.yandex.net/i?id=d7bd30a71d6024f2a00b2a2a5c7cc64d&amp;n=33&amp;h=215&amp;w=2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3516" t="7032" r="3516" b="3516"/>
          <a:stretch>
            <a:fillRect/>
          </a:stretch>
        </p:blipFill>
        <p:spPr bwMode="auto">
          <a:xfrm>
            <a:off x="395536" y="3212976"/>
            <a:ext cx="3404187" cy="3275449"/>
          </a:xfrm>
          <a:prstGeom prst="rect">
            <a:avLst/>
          </a:prstGeom>
          <a:noFill/>
        </p:spPr>
      </p:pic>
      <p:pic>
        <p:nvPicPr>
          <p:cNvPr id="7174" name="Picture 6" descr="http://www.sms-com.ru/image/cache/data/%D0%A1173-900x9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653" r="5078" b="18400"/>
          <a:stretch>
            <a:fillRect/>
          </a:stretch>
        </p:blipFill>
        <p:spPr bwMode="auto">
          <a:xfrm>
            <a:off x="4355976" y="3573016"/>
            <a:ext cx="4104456" cy="2808312"/>
          </a:xfrm>
          <a:prstGeom prst="rect">
            <a:avLst/>
          </a:prstGeom>
          <a:noFill/>
        </p:spPr>
      </p:pic>
      <p:pic>
        <p:nvPicPr>
          <p:cNvPr id="7176" name="Picture 8" descr="http://giglicasavatore.altervista.org/Immagini/C1%20Sega%20Classic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4811688" cy="288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reviews.123rf.com/images/dejanj01/dejanj011201/dejanj01120100009/12285084-Construction-worker-building-a-red-bricked-wall-Stock-Vector-logo-construction-d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8" t="3479" r="3163" b="4314"/>
          <a:stretch>
            <a:fillRect/>
          </a:stretch>
        </p:blipFill>
        <p:spPr bwMode="auto">
          <a:xfrm>
            <a:off x="1043608" y="188640"/>
            <a:ext cx="7003797" cy="6400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15</Words>
  <Application>Microsoft Office PowerPoint</Application>
  <PresentationFormat>Экран (4:3)</PresentationFormat>
  <Paragraphs>7</Paragraphs>
  <Slides>26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Book Antiqua</vt:lpstr>
      <vt:lpstr>Тема Office</vt:lpstr>
      <vt:lpstr>Все профессии нужны, все профессии важны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47</cp:revision>
  <dcterms:modified xsi:type="dcterms:W3CDTF">2016-03-14T08:16:25Z</dcterms:modified>
</cp:coreProperties>
</file>