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3" r:id="rId8"/>
    <p:sldId id="265" r:id="rId9"/>
    <p:sldId id="268" r:id="rId10"/>
    <p:sldId id="269" r:id="rId11"/>
    <p:sldId id="264" r:id="rId12"/>
    <p:sldId id="271" r:id="rId13"/>
    <p:sldId id="270" r:id="rId14"/>
    <p:sldId id="266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ac1d3fd6d36818923318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0" t="7240" b="5821"/>
          <a:stretch>
            <a:fillRect/>
          </a:stretch>
        </p:blipFill>
        <p:spPr>
          <a:xfrm>
            <a:off x="3203848" y="764704"/>
            <a:ext cx="5544616" cy="5076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772816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окружной открытый конкурс исследовательских и творческих проектов дошкольников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573325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Лев, 5 лет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Сорокина Елена Геннадьевна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558924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2019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1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 детский сад «Буратино» ГБОУ СОШ № 2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п.г.т.Усть-Кинельский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г.о.Кинель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Самарской области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forumimage.ru/uploads/20180808/1533753603083640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216395" cy="1222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o-title-1.jpg"/>
          <p:cNvPicPr>
            <a:picLocks noChangeAspect="1"/>
          </p:cNvPicPr>
          <p:nvPr/>
        </p:nvPicPr>
        <p:blipFill>
          <a:blip r:embed="rId2" cstate="print"/>
          <a:srcRect l="3709" t="5250" r="4321" b="5501"/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pic>
        <p:nvPicPr>
          <p:cNvPr id="5" name="Содержимое 4" descr="дорожк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052736"/>
            <a:ext cx="3039537" cy="5498660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6" name="Содержимое 5" descr="дорожка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23496" y="1124744"/>
            <a:ext cx="4475934" cy="5365159"/>
          </a:xfrm>
          <a:prstGeom prst="round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3059832" y="69269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массажный коврик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o-title-1.jpg"/>
          <p:cNvPicPr>
            <a:picLocks noChangeAspect="1"/>
          </p:cNvPicPr>
          <p:nvPr/>
        </p:nvPicPr>
        <p:blipFill>
          <a:blip r:embed="rId2" cstate="print"/>
          <a:srcRect l="3709" t="5250" r="4321" b="5501"/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</p:spPr>
      </p:pic>
      <p:pic>
        <p:nvPicPr>
          <p:cNvPr id="4098" name="Picture 2" descr="C:\Users\Lena\Desktop\3.jpg"/>
          <p:cNvPicPr>
            <a:picLocks noChangeAspect="1" noChangeArrowheads="1"/>
          </p:cNvPicPr>
          <p:nvPr/>
        </p:nvPicPr>
        <p:blipFill>
          <a:blip r:embed="rId3" cstate="print"/>
          <a:srcRect t="26012" b="8957"/>
          <a:stretch>
            <a:fillRect/>
          </a:stretch>
        </p:blipFill>
        <p:spPr bwMode="auto">
          <a:xfrm>
            <a:off x="323528" y="2348880"/>
            <a:ext cx="4400581" cy="3168352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4099" name="Picture 3" descr="C:\Users\Lena\Desktop\8.jpg"/>
          <p:cNvPicPr>
            <a:picLocks noChangeAspect="1" noChangeArrowheads="1"/>
          </p:cNvPicPr>
          <p:nvPr/>
        </p:nvPicPr>
        <p:blipFill>
          <a:blip r:embed="rId4" cstate="print"/>
          <a:srcRect t="15670" b="21931"/>
          <a:stretch>
            <a:fillRect/>
          </a:stretch>
        </p:blipFill>
        <p:spPr bwMode="auto">
          <a:xfrm>
            <a:off x="4644008" y="2492896"/>
            <a:ext cx="4215498" cy="3024336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539552" y="620689"/>
            <a:ext cx="80648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собираю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роботов-трансформеров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у меня развивается фантазия, я сам придумываю свою игру. И легко смогу стать режиссером фильма из мира фантастики!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o-title-1.jpg"/>
          <p:cNvPicPr>
            <a:picLocks noChangeAspect="1"/>
          </p:cNvPicPr>
          <p:nvPr/>
        </p:nvPicPr>
        <p:blipFill>
          <a:blip r:embed="rId2" cstate="print"/>
          <a:srcRect l="3709" t="5250" r="4321" b="5501"/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</p:spPr>
      </p:pic>
      <p:pic>
        <p:nvPicPr>
          <p:cNvPr id="2050" name="Picture 2" descr="C:\Users\Lena\Desktop\1.jpg"/>
          <p:cNvPicPr>
            <a:picLocks noChangeAspect="1" noChangeArrowheads="1"/>
          </p:cNvPicPr>
          <p:nvPr/>
        </p:nvPicPr>
        <p:blipFill>
          <a:blip r:embed="rId3" cstate="print"/>
          <a:srcRect l="8647" t="16975" b="5398"/>
          <a:stretch>
            <a:fillRect/>
          </a:stretch>
        </p:blipFill>
        <p:spPr bwMode="auto">
          <a:xfrm>
            <a:off x="2267744" y="764704"/>
            <a:ext cx="5090338" cy="4824536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o-title-1.jpg"/>
          <p:cNvPicPr>
            <a:picLocks noChangeAspect="1"/>
          </p:cNvPicPr>
          <p:nvPr/>
        </p:nvPicPr>
        <p:blipFill>
          <a:blip r:embed="rId2" cstate="print"/>
          <a:srcRect l="3709" t="5250" r="4321" b="5501"/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</p:spPr>
      </p:pic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4038600" cy="4126479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6" name="Содержимое 5" descr="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355976" y="1556792"/>
            <a:ext cx="4389737" cy="3604385"/>
          </a:xfrm>
          <a:prstGeom prst="round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3563888" y="62068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Робот - помощник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o-title-1.jpg"/>
          <p:cNvPicPr>
            <a:picLocks noChangeAspect="1"/>
          </p:cNvPicPr>
          <p:nvPr/>
        </p:nvPicPr>
        <p:blipFill>
          <a:blip r:embed="rId2" cstate="print"/>
          <a:srcRect l="3709" t="5250" r="4321" b="5501"/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112474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общем, моё увлечение вызвало у меня стремление к дальнейшей работе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саморазвитию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76672"/>
            <a:ext cx="1925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IMG_20191117_103000_resized_20191117_103553141.jpg"/>
          <p:cNvPicPr>
            <a:picLocks noChangeAspect="1"/>
          </p:cNvPicPr>
          <p:nvPr/>
        </p:nvPicPr>
        <p:blipFill>
          <a:blip r:embed="rId3" cstate="print"/>
          <a:srcRect t="5901" b="14300"/>
          <a:stretch>
            <a:fillRect/>
          </a:stretch>
        </p:blipFill>
        <p:spPr>
          <a:xfrm>
            <a:off x="1403648" y="1988840"/>
            <a:ext cx="6483150" cy="4869160"/>
          </a:xfrm>
          <a:prstGeom prst="round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-title-1.jpg"/>
          <p:cNvPicPr>
            <a:picLocks noChangeAspect="1"/>
          </p:cNvPicPr>
          <p:nvPr/>
        </p:nvPicPr>
        <p:blipFill>
          <a:blip r:embed="rId2" cstate="print"/>
          <a:srcRect l="3709" t="5250" r="4321" b="5501"/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2276872"/>
            <a:ext cx="7992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-title-1.jpg"/>
          <p:cNvPicPr>
            <a:picLocks noChangeAspect="1"/>
          </p:cNvPicPr>
          <p:nvPr/>
        </p:nvPicPr>
        <p:blipFill>
          <a:blip r:embed="rId2" cstate="print"/>
          <a:srcRect l="3709" t="5250" r="4321" b="5501"/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620688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Цель: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начальных творческих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способностей в процессе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конструирования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интерес к моделированию и конструированию;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учить видеть конструкцию объекта, анализировать её основные части, их функциональное назначение;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творческие способности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процессе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конструирования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8448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-title-1.jpg"/>
          <p:cNvPicPr>
            <a:picLocks noChangeAspect="1"/>
          </p:cNvPicPr>
          <p:nvPr/>
        </p:nvPicPr>
        <p:blipFill>
          <a:blip r:embed="rId2" cstate="print"/>
          <a:srcRect l="3709" t="5250" r="4321" b="5501"/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692696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Мое увлечение –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собирание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конструкторов 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ЛЕГО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91108_171026.jpg"/>
          <p:cNvPicPr>
            <a:picLocks noChangeAspect="1"/>
          </p:cNvPicPr>
          <p:nvPr/>
        </p:nvPicPr>
        <p:blipFill>
          <a:blip r:embed="rId3" cstate="print"/>
          <a:srcRect l="10017" r="5900"/>
          <a:stretch>
            <a:fillRect/>
          </a:stretch>
        </p:blipFill>
        <p:spPr>
          <a:xfrm rot="5400000">
            <a:off x="69596" y="2023767"/>
            <a:ext cx="4299649" cy="3264998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5" name="Рисунок 4" descr="IMG_20191114_165400.jpg"/>
          <p:cNvPicPr>
            <a:picLocks noChangeAspect="1"/>
          </p:cNvPicPr>
          <p:nvPr/>
        </p:nvPicPr>
        <p:blipFill>
          <a:blip r:embed="rId4" cstate="print"/>
          <a:srcRect b="24800"/>
          <a:stretch>
            <a:fillRect/>
          </a:stretch>
        </p:blipFill>
        <p:spPr>
          <a:xfrm>
            <a:off x="5004048" y="1484784"/>
            <a:ext cx="3696611" cy="4653136"/>
          </a:xfrm>
          <a:prstGeom prst="round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-title-1.jpg"/>
          <p:cNvPicPr>
            <a:picLocks noChangeAspect="1"/>
          </p:cNvPicPr>
          <p:nvPr/>
        </p:nvPicPr>
        <p:blipFill>
          <a:blip r:embed="rId2" cstate="print"/>
          <a:srcRect l="3709" t="5250" r="4321" b="5501"/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692696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мир фантазий!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Мир идей, разнообразий!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скажу про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–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лучшая игра!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91112_204231_resized_20191112_084608596.jpg"/>
          <p:cNvPicPr>
            <a:picLocks noChangeAspect="1"/>
          </p:cNvPicPr>
          <p:nvPr/>
        </p:nvPicPr>
        <p:blipFill>
          <a:blip r:embed="rId3" cstate="print"/>
          <a:srcRect l="8370" t="20600" r="3910"/>
          <a:stretch>
            <a:fillRect/>
          </a:stretch>
        </p:blipFill>
        <p:spPr>
          <a:xfrm>
            <a:off x="395536" y="1628800"/>
            <a:ext cx="2889024" cy="370283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6" name="Рисунок 5" descr="IMG_20191114_082128_resized_20191114_082229582.jpg"/>
          <p:cNvPicPr>
            <a:picLocks noChangeAspect="1"/>
          </p:cNvPicPr>
          <p:nvPr/>
        </p:nvPicPr>
        <p:blipFill>
          <a:blip r:embed="rId4" cstate="print"/>
          <a:srcRect l="7352" t="6951" r="12273" b="5901"/>
          <a:stretch>
            <a:fillRect/>
          </a:stretch>
        </p:blipFill>
        <p:spPr>
          <a:xfrm>
            <a:off x="6300192" y="1628800"/>
            <a:ext cx="2522724" cy="3816425"/>
          </a:xfrm>
          <a:prstGeom prst="round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o-title-1.jpg"/>
          <p:cNvPicPr>
            <a:picLocks noChangeAspect="1"/>
          </p:cNvPicPr>
          <p:nvPr/>
        </p:nvPicPr>
        <p:blipFill>
          <a:blip r:embed="rId2" cstate="print"/>
          <a:srcRect l="3709" t="5250" r="4321" b="5501"/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</p:spPr>
      </p:pic>
      <p:pic>
        <p:nvPicPr>
          <p:cNvPr id="5" name="Рисунок 4" descr="IMG_20191110_202142.jpg"/>
          <p:cNvPicPr>
            <a:picLocks noChangeAspect="1"/>
          </p:cNvPicPr>
          <p:nvPr/>
        </p:nvPicPr>
        <p:blipFill>
          <a:blip r:embed="rId3" cstate="print"/>
          <a:srcRect l="7671" t="9051" r="8796"/>
          <a:stretch>
            <a:fillRect/>
          </a:stretch>
        </p:blipFill>
        <p:spPr>
          <a:xfrm>
            <a:off x="458083" y="2204864"/>
            <a:ext cx="4257933" cy="3763478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6" name="Рисунок 5" descr="IMG_20191110_202211.jpg"/>
          <p:cNvPicPr>
            <a:picLocks noChangeAspect="1"/>
          </p:cNvPicPr>
          <p:nvPr/>
        </p:nvPicPr>
        <p:blipFill>
          <a:blip r:embed="rId4" cstate="print"/>
          <a:srcRect t="4851" b="4851"/>
          <a:stretch>
            <a:fillRect/>
          </a:stretch>
        </p:blipFill>
        <p:spPr>
          <a:xfrm>
            <a:off x="4932040" y="1844824"/>
            <a:ext cx="3800906" cy="4536504"/>
          </a:xfrm>
          <a:prstGeom prst="roundRect">
            <a:avLst/>
          </a:prstGeom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539552" y="692696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Собирая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конструктор, я создаю новую игрушку, трансформирую ее, придумываю для неё новые возможности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-title-1.jpg"/>
          <p:cNvPicPr>
            <a:picLocks noChangeAspect="1"/>
          </p:cNvPicPr>
          <p:nvPr/>
        </p:nvPicPr>
        <p:blipFill>
          <a:blip r:embed="rId2" cstate="print"/>
          <a:srcRect l="3709" t="5250" r="4321" b="5501"/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</p:spPr>
      </p:pic>
      <p:pic>
        <p:nvPicPr>
          <p:cNvPr id="3" name="Рисунок 2" descr="IMG_20191115_222925.jpg"/>
          <p:cNvPicPr>
            <a:picLocks noChangeAspect="1"/>
          </p:cNvPicPr>
          <p:nvPr/>
        </p:nvPicPr>
        <p:blipFill>
          <a:blip r:embed="rId3" cstate="print"/>
          <a:srcRect l="13596" t="19550" r="9695" b="10101"/>
          <a:stretch>
            <a:fillRect/>
          </a:stretch>
        </p:blipFill>
        <p:spPr>
          <a:xfrm>
            <a:off x="611560" y="1916832"/>
            <a:ext cx="3744416" cy="425213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4" name="Рисунок 3" descr="IMG_20191117_102859_resized_20191117_103933241.jpg"/>
          <p:cNvPicPr>
            <a:picLocks noChangeAspect="1"/>
          </p:cNvPicPr>
          <p:nvPr/>
        </p:nvPicPr>
        <p:blipFill>
          <a:blip r:embed="rId4" cstate="print"/>
          <a:srcRect t="26900" r="7613" b="4851"/>
          <a:stretch>
            <a:fillRect/>
          </a:stretch>
        </p:blipFill>
        <p:spPr>
          <a:xfrm>
            <a:off x="4788024" y="2132856"/>
            <a:ext cx="4104456" cy="3825066"/>
          </a:xfrm>
          <a:prstGeom prst="round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39552" y="692696"/>
            <a:ext cx="81369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получаю огромное удовольствие и чувствую себя настоящим мастером по сборке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ЛЕГО,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играю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трансформерами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которые сделал сам!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o-title-1.jpg"/>
          <p:cNvPicPr>
            <a:picLocks noChangeAspect="1"/>
          </p:cNvPicPr>
          <p:nvPr/>
        </p:nvPicPr>
        <p:blipFill>
          <a:blip r:embed="rId2" cstate="print"/>
          <a:srcRect l="3709" t="5250" r="4321" b="5501"/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</p:spPr>
      </p:pic>
      <p:pic>
        <p:nvPicPr>
          <p:cNvPr id="5" name="Содержимое 4" descr="лего офис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276872"/>
            <a:ext cx="4191000" cy="3624439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6" name="Содержимое 5" descr="лего ленд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5452894" cy="3024336"/>
          </a:xfrm>
          <a:prstGeom prst="round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-title-1.jpg"/>
          <p:cNvPicPr>
            <a:picLocks noChangeAspect="1"/>
          </p:cNvPicPr>
          <p:nvPr/>
        </p:nvPicPr>
        <p:blipFill>
          <a:blip r:embed="rId2" cstate="print"/>
          <a:srcRect l="3709" t="5250" r="4321" b="5501"/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836712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ЛЕГО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собрать много нужных вещей, например, мебель.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собрал кроватку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91116_211223_resized_20191117_103553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44824"/>
            <a:ext cx="8081153" cy="3824699"/>
          </a:xfrm>
          <a:prstGeom prst="round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-title-1.jpg"/>
          <p:cNvPicPr>
            <a:picLocks noChangeAspect="1"/>
          </p:cNvPicPr>
          <p:nvPr/>
        </p:nvPicPr>
        <p:blipFill>
          <a:blip r:embed="rId2" cstate="print"/>
          <a:srcRect l="3709" t="5250" r="4321" b="5501"/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</p:spPr>
      </p:pic>
      <p:pic>
        <p:nvPicPr>
          <p:cNvPr id="7" name="Содержимое 6" descr="кресло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4235422" cy="464863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6" name="Содержимое 5" descr="кресло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24128" y="1104944"/>
            <a:ext cx="2907990" cy="4761787"/>
          </a:xfrm>
          <a:prstGeom prst="round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1259632" y="620689"/>
            <a:ext cx="70567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Массажное кресло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354</TotalTime>
  <Words>209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0</cp:lastModifiedBy>
  <cp:revision>38</cp:revision>
  <dcterms:created xsi:type="dcterms:W3CDTF">2019-11-25T09:55:41Z</dcterms:created>
  <dcterms:modified xsi:type="dcterms:W3CDTF">2019-11-26T20:09:58Z</dcterms:modified>
</cp:coreProperties>
</file>