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63" r:id="rId5"/>
    <p:sldId id="258" r:id="rId6"/>
    <p:sldId id="261" r:id="rId7"/>
    <p:sldId id="259" r:id="rId8"/>
    <p:sldId id="260" r:id="rId9"/>
    <p:sldId id="264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4660"/>
  </p:normalViewPr>
  <p:slideViewPr>
    <p:cSldViewPr snapToGrid="0">
      <p:cViewPr varScale="1">
        <p:scale>
          <a:sx n="56" d="100"/>
          <a:sy n="56" d="100"/>
        </p:scale>
        <p:origin x="15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E3E-5E49-4605-8607-8FDFB690D60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26B-1811-4453-8764-6F01C251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E3E-5E49-4605-8607-8FDFB690D60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26B-1811-4453-8764-6F01C251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7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E3E-5E49-4605-8607-8FDFB690D60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26B-1811-4453-8764-6F01C251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4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E3E-5E49-4605-8607-8FDFB690D60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26B-1811-4453-8764-6F01C251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E3E-5E49-4605-8607-8FDFB690D60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26B-1811-4453-8764-6F01C251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3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E3E-5E49-4605-8607-8FDFB690D60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26B-1811-4453-8764-6F01C251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42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E3E-5E49-4605-8607-8FDFB690D60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26B-1811-4453-8764-6F01C251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3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E3E-5E49-4605-8607-8FDFB690D60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26B-1811-4453-8764-6F01C251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3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E3E-5E49-4605-8607-8FDFB690D60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26B-1811-4453-8764-6F01C251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E3E-5E49-4605-8607-8FDFB690D60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26B-1811-4453-8764-6F01C251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83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4E3E-5E49-4605-8607-8FDFB690D60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26B-1811-4453-8764-6F01C251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3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24E3E-5E49-4605-8607-8FDFB690D60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8E26B-1811-4453-8764-6F01C251A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7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66" y="0"/>
            <a:ext cx="64600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37" y="0"/>
            <a:ext cx="6487903" cy="9183404"/>
          </a:xfrm>
        </p:spPr>
      </p:pic>
    </p:spTree>
    <p:extLst>
      <p:ext uri="{BB962C8B-B14F-4D97-AF65-F5344CB8AC3E}">
        <p14:creationId xmlns:p14="http://schemas.microsoft.com/office/powerpoint/2010/main" val="31819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70" y="0"/>
            <a:ext cx="6556075" cy="9279899"/>
          </a:xfrm>
        </p:spPr>
      </p:pic>
    </p:spTree>
    <p:extLst>
      <p:ext uri="{BB962C8B-B14F-4D97-AF65-F5344CB8AC3E}">
        <p14:creationId xmlns:p14="http://schemas.microsoft.com/office/powerpoint/2010/main" val="12061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34" y="0"/>
            <a:ext cx="6386513" cy="9039889"/>
          </a:xfrm>
        </p:spPr>
      </p:pic>
    </p:spTree>
    <p:extLst>
      <p:ext uri="{BB962C8B-B14F-4D97-AF65-F5344CB8AC3E}">
        <p14:creationId xmlns:p14="http://schemas.microsoft.com/office/powerpoint/2010/main" val="19994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99" y="138023"/>
            <a:ext cx="6387572" cy="9005977"/>
          </a:xfrm>
        </p:spPr>
      </p:pic>
    </p:spTree>
    <p:extLst>
      <p:ext uri="{BB962C8B-B14F-4D97-AF65-F5344CB8AC3E}">
        <p14:creationId xmlns:p14="http://schemas.microsoft.com/office/powerpoint/2010/main" val="9425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42" y="-1"/>
            <a:ext cx="6453398" cy="9134563"/>
          </a:xfrm>
        </p:spPr>
      </p:pic>
    </p:spTree>
    <p:extLst>
      <p:ext uri="{BB962C8B-B14F-4D97-AF65-F5344CB8AC3E}">
        <p14:creationId xmlns:p14="http://schemas.microsoft.com/office/powerpoint/2010/main" val="15027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70" y="0"/>
            <a:ext cx="6460065" cy="9144000"/>
          </a:xfrm>
        </p:spPr>
      </p:pic>
    </p:spTree>
    <p:extLst>
      <p:ext uri="{BB962C8B-B14F-4D97-AF65-F5344CB8AC3E}">
        <p14:creationId xmlns:p14="http://schemas.microsoft.com/office/powerpoint/2010/main" val="4125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26" y="-1"/>
            <a:ext cx="6495961" cy="9158797"/>
          </a:xfrm>
        </p:spPr>
      </p:pic>
    </p:spTree>
    <p:extLst>
      <p:ext uri="{BB962C8B-B14F-4D97-AF65-F5344CB8AC3E}">
        <p14:creationId xmlns:p14="http://schemas.microsoft.com/office/powerpoint/2010/main" val="17586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449" y="0"/>
            <a:ext cx="6460065" cy="9144000"/>
          </a:xfrm>
        </p:spPr>
      </p:pic>
    </p:spTree>
    <p:extLst>
      <p:ext uri="{BB962C8B-B14F-4D97-AF65-F5344CB8AC3E}">
        <p14:creationId xmlns:p14="http://schemas.microsoft.com/office/powerpoint/2010/main" val="17743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2020-05-01T07:33:02Z</dcterms:created>
  <dcterms:modified xsi:type="dcterms:W3CDTF">2020-05-01T07:40:31Z</dcterms:modified>
</cp:coreProperties>
</file>