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6" r:id="rId3"/>
    <p:sldId id="31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7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8" r:id="rId25"/>
    <p:sldId id="281" r:id="rId26"/>
    <p:sldId id="295" r:id="rId27"/>
    <p:sldId id="282" r:id="rId28"/>
    <p:sldId id="283" r:id="rId29"/>
    <p:sldId id="304" r:id="rId30"/>
    <p:sldId id="305" r:id="rId31"/>
    <p:sldId id="306" r:id="rId32"/>
    <p:sldId id="308" r:id="rId33"/>
    <p:sldId id="284" r:id="rId34"/>
    <p:sldId id="285" r:id="rId35"/>
    <p:sldId id="286" r:id="rId36"/>
    <p:sldId id="296" r:id="rId37"/>
    <p:sldId id="287" r:id="rId38"/>
    <p:sldId id="297" r:id="rId39"/>
    <p:sldId id="289" r:id="rId40"/>
    <p:sldId id="309" r:id="rId41"/>
    <p:sldId id="310" r:id="rId42"/>
    <p:sldId id="311" r:id="rId43"/>
    <p:sldId id="312" r:id="rId44"/>
    <p:sldId id="290" r:id="rId45"/>
    <p:sldId id="292" r:id="rId46"/>
    <p:sldId id="291" r:id="rId47"/>
    <p:sldId id="299" r:id="rId48"/>
    <p:sldId id="298" r:id="rId49"/>
    <p:sldId id="293" r:id="rId50"/>
    <p:sldId id="315" r:id="rId51"/>
    <p:sldId id="316" r:id="rId52"/>
    <p:sldId id="317" r:id="rId53"/>
    <p:sldId id="31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98" d="100"/>
          <a:sy n="98" d="100"/>
        </p:scale>
        <p:origin x="-582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1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6.jpe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71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82.jpeg"/><Relationship Id="rId7" Type="http://schemas.openxmlformats.org/officeDocument/2006/relationships/image" Target="../media/image95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84.jpeg"/><Relationship Id="rId9" Type="http://schemas.openxmlformats.org/officeDocument/2006/relationships/image" Target="../media/image9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06.png"/><Relationship Id="rId7" Type="http://schemas.openxmlformats.org/officeDocument/2006/relationships/image" Target="../media/image103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11" Type="http://schemas.openxmlformats.org/officeDocument/2006/relationships/image" Target="../media/image112.jpeg"/><Relationship Id="rId5" Type="http://schemas.openxmlformats.org/officeDocument/2006/relationships/image" Target="../media/image107.jpeg"/><Relationship Id="rId10" Type="http://schemas.openxmlformats.org/officeDocument/2006/relationships/image" Target="../media/image111.jpeg"/><Relationship Id="rId4" Type="http://schemas.openxmlformats.org/officeDocument/2006/relationships/image" Target="../media/image102.png"/><Relationship Id="rId9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6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44.jpeg"/><Relationship Id="rId7" Type="http://schemas.openxmlformats.org/officeDocument/2006/relationships/image" Target="../media/image141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7.jpeg"/><Relationship Id="rId10" Type="http://schemas.openxmlformats.org/officeDocument/2006/relationships/image" Target="../media/image144.jpeg"/><Relationship Id="rId4" Type="http://schemas.openxmlformats.org/officeDocument/2006/relationships/image" Target="../media/image136.jpeg"/><Relationship Id="rId9" Type="http://schemas.openxmlformats.org/officeDocument/2006/relationships/image" Target="../media/image14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6.jpeg"/><Relationship Id="rId7" Type="http://schemas.openxmlformats.org/officeDocument/2006/relationships/image" Target="../media/image137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32861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Методический продукт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«Развитие лексико-грамматической стороны речи у детей с ОНР»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571876"/>
            <a:ext cx="4214842" cy="3038484"/>
          </a:xfrm>
        </p:spPr>
        <p:txBody>
          <a:bodyPr/>
          <a:lstStyle/>
          <a:p>
            <a:pPr algn="r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Исакова О.В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2000264" cy="2148122"/>
          </a:xfrm>
          <a:prstGeom prst="rect">
            <a:avLst/>
          </a:prstGeom>
          <a:noFill/>
        </p:spPr>
      </p:pic>
      <p:pic>
        <p:nvPicPr>
          <p:cNvPr id="6" name="Picture 4" descr="http://www.booksiti.net.ru/books/36375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314155" cy="1714512"/>
          </a:xfrm>
          <a:prstGeom prst="rect">
            <a:avLst/>
          </a:prstGeom>
          <a:noFill/>
        </p:spPr>
      </p:pic>
      <p:pic>
        <p:nvPicPr>
          <p:cNvPr id="14340" name="Picture 4" descr="http://vene.timberg.ee/SOK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62400"/>
            <a:ext cx="2800348" cy="2627488"/>
          </a:xfrm>
          <a:prstGeom prst="rect">
            <a:avLst/>
          </a:prstGeom>
          <a:noFill/>
        </p:spPr>
      </p:pic>
      <p:pic>
        <p:nvPicPr>
          <p:cNvPr id="14342" name="Picture 6" descr="http://www.4shopping.ru/media/coll/2010/08/2484/accessorize-2484-fall-winter-10-11-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857628"/>
            <a:ext cx="2690830" cy="269083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643174" y="214290"/>
            <a:ext cx="4143404" cy="5715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Игра «Жадина»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www.babyprince.ru/upload/iblock/222/shrf003_shybka_rami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428868"/>
            <a:ext cx="2234061" cy="196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</a:rPr>
              <a:t>Животные жарких стран</a:t>
            </a:r>
            <a:endParaRPr lang="ru-RU" sz="6600" dirty="0">
              <a:solidFill>
                <a:schemeClr val="accent2"/>
              </a:solidFill>
            </a:endParaRPr>
          </a:p>
        </p:txBody>
      </p:sp>
      <p:pic>
        <p:nvPicPr>
          <p:cNvPr id="39938" name="Picture 2" descr="http://jili-bili.ru/files/labirint/big/7135201labculb1241075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39350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714744" y="5357826"/>
            <a:ext cx="1857388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3429000"/>
            <a:ext cx="1857388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2928934"/>
            <a:ext cx="1643074" cy="1714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3000372"/>
            <a:ext cx="3071834" cy="1714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1214422"/>
            <a:ext cx="3571900" cy="1428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1214422"/>
            <a:ext cx="1285884" cy="1714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857256" cy="1382671"/>
          </a:xfrm>
          <a:prstGeom prst="rect">
            <a:avLst/>
          </a:prstGeom>
          <a:noFill/>
        </p:spPr>
      </p:pic>
      <p:pic>
        <p:nvPicPr>
          <p:cNvPr id="5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876"/>
            <a:ext cx="857256" cy="1382671"/>
          </a:xfrm>
          <a:prstGeom prst="rect">
            <a:avLst/>
          </a:prstGeom>
          <a:noFill/>
        </p:spPr>
      </p:pic>
      <p:pic>
        <p:nvPicPr>
          <p:cNvPr id="6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3571876"/>
            <a:ext cx="857256" cy="1382671"/>
          </a:xfrm>
          <a:prstGeom prst="rect">
            <a:avLst/>
          </a:prstGeom>
          <a:noFill/>
        </p:spPr>
      </p:pic>
      <p:pic>
        <p:nvPicPr>
          <p:cNvPr id="11268" name="Picture 4" descr="http://percte.lv/Ecommerce/images/80c27047c961b7436e39d1bc98b2f6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1357322" cy="1357322"/>
          </a:xfrm>
          <a:prstGeom prst="rect">
            <a:avLst/>
          </a:prstGeom>
          <a:noFill/>
        </p:spPr>
      </p:pic>
      <p:pic>
        <p:nvPicPr>
          <p:cNvPr id="8" name="Picture 4" descr="http://percte.lv/Ecommerce/images/80c27047c961b7436e39d1bc98b2f6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4" descr="http://percte.lv/Ecommerce/images/80c27047c961b7436e39d1bc98b2f6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48"/>
            <a:ext cx="1357322" cy="1357322"/>
          </a:xfrm>
          <a:prstGeom prst="rect">
            <a:avLst/>
          </a:prstGeom>
          <a:noFill/>
        </p:spPr>
      </p:pic>
      <p:pic>
        <p:nvPicPr>
          <p:cNvPr id="11270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500702"/>
            <a:ext cx="1571636" cy="1071570"/>
          </a:xfrm>
          <a:prstGeom prst="rect">
            <a:avLst/>
          </a:prstGeom>
          <a:noFill/>
        </p:spPr>
      </p:pic>
      <p:pic>
        <p:nvPicPr>
          <p:cNvPr id="11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1643074" cy="1099240"/>
          </a:xfrm>
          <a:prstGeom prst="rect">
            <a:avLst/>
          </a:prstGeom>
          <a:noFill/>
        </p:spPr>
      </p:pic>
      <p:pic>
        <p:nvPicPr>
          <p:cNvPr id="12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357298"/>
            <a:ext cx="1643074" cy="109924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1643042" y="428604"/>
            <a:ext cx="5643602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Помоги Кате найти парные картинки животных и назови их.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img0.liveinternet.ru/images/attach/c/4/79/777/79777698_Devoc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660" y="-21433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vistanews.ru/uploads/posts/2015-07/1436608646_husxleufn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58694"/>
            <a:ext cx="2390541" cy="1599306"/>
          </a:xfrm>
          <a:prstGeom prst="rect">
            <a:avLst/>
          </a:prstGeom>
          <a:noFill/>
        </p:spPr>
      </p:pic>
      <p:pic>
        <p:nvPicPr>
          <p:cNvPr id="10242" name="Picture 2" descr="http://www.ecologiaverde.com/wp-content/2012/11/Cocodrilos-sensibilidad-extrema-piel-captar-ondas-diminutas-ag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571768" cy="1495945"/>
          </a:xfrm>
          <a:prstGeom prst="rect">
            <a:avLst/>
          </a:prstGeom>
          <a:noFill/>
        </p:spPr>
      </p:pic>
      <p:pic>
        <p:nvPicPr>
          <p:cNvPr id="10244" name="Picture 4" descr="https://im0-tub-ru.yandex.net/i?id=3c680f26fc3a104659928735b029a39f&amp;n=33&amp;h=190&amp;w=3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71612"/>
            <a:ext cx="2285984" cy="1433456"/>
          </a:xfrm>
          <a:prstGeom prst="rect">
            <a:avLst/>
          </a:prstGeom>
          <a:noFill/>
        </p:spPr>
      </p:pic>
      <p:pic>
        <p:nvPicPr>
          <p:cNvPr id="10248" name="Picture 8" descr="http://nevseoboi.com.ua/uploads/posts/2010-09/1283365231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0"/>
            <a:ext cx="2428892" cy="1518057"/>
          </a:xfrm>
          <a:prstGeom prst="rect">
            <a:avLst/>
          </a:prstGeom>
          <a:noFill/>
        </p:spPr>
      </p:pic>
      <p:pic>
        <p:nvPicPr>
          <p:cNvPr id="10250" name="Picture 10" descr="http://rutlib.com/books/4518/OEBPS/_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214927"/>
            <a:ext cx="1804781" cy="1643073"/>
          </a:xfrm>
          <a:prstGeom prst="rect">
            <a:avLst/>
          </a:prstGeom>
          <a:noFill/>
        </p:spPr>
      </p:pic>
      <p:pic>
        <p:nvPicPr>
          <p:cNvPr id="10254" name="Picture 14" descr="http://www.coollady.ru/puc/4/animals/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143380"/>
            <a:ext cx="1407287" cy="171451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857620" y="0"/>
            <a:ext cx="5072098" cy="12858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гномика в зоопарке живут маленькие животные, рассмотри и назови их ласково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img1.picmix.com/output/stamp/normal/4/6/9/0/30964_a9cb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142976" cy="2073305"/>
          </a:xfrm>
          <a:prstGeom prst="rect">
            <a:avLst/>
          </a:prstGeom>
          <a:noFill/>
        </p:spPr>
      </p:pic>
      <p:sp>
        <p:nvSpPr>
          <p:cNvPr id="44036" name="AutoShape 4" descr="https://im0-tub-ru.yandex.net/i?id=e33e8d96c30d5ce9f97b7af8ae21f1ff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trosha.net/published/publicdata/IGROMANIIGRA/attachments/SC/products_pictures/%D0%A2%D0%B8%D0%B3%D1%80%D0%B8%D1%86%D0%B0%20%D0%B8%20%D1%82%D0%B8%D0%B3%D1%80%D0%B5%D0%BD%D0%BE%D0%BA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46"/>
            <a:ext cx="2589628" cy="2071702"/>
          </a:xfrm>
          <a:prstGeom prst="rect">
            <a:avLst/>
          </a:prstGeom>
          <a:noFill/>
        </p:spPr>
      </p:pic>
      <p:pic>
        <p:nvPicPr>
          <p:cNvPr id="9222" name="Picture 6" descr="http://www.snappypixels.com/wp-content/uploads/2013/08/realistic-pencil-drawings-of-animals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2143140" cy="2307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24" name="Picture 8" descr="http://www.tabula.ge/files/styles/tab_og_image/public/photos/2013/04/13407.jpg?itok=zp1Cfea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4335" y="2571744"/>
            <a:ext cx="3129665" cy="1643074"/>
          </a:xfrm>
          <a:prstGeom prst="rect">
            <a:avLst/>
          </a:prstGeom>
          <a:noFill/>
        </p:spPr>
      </p:pic>
      <p:pic>
        <p:nvPicPr>
          <p:cNvPr id="9226" name="Picture 10" descr="https://im3-tub-ru.yandex.net/i?id=d846a560efeb7a93be4a97ca032219ce&amp;n=33&amp;h=190&amp;w=2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2714625" cy="180975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428860" y="0"/>
            <a:ext cx="6715140" cy="6429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Помоги Даше назвать маму и ее детеныша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s://im0-tub-ru.yandex.net/i?id=85e24ffc1a9bc07743becfe6331a2f03&amp;n=33&amp;h=190&amp;w=1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097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25036"/>
            <a:ext cx="1143008" cy="1843561"/>
          </a:xfrm>
          <a:prstGeom prst="rect">
            <a:avLst/>
          </a:prstGeom>
          <a:noFill/>
        </p:spPr>
      </p:pic>
      <p:pic>
        <p:nvPicPr>
          <p:cNvPr id="5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14488"/>
            <a:ext cx="1928826" cy="1290412"/>
          </a:xfrm>
          <a:prstGeom prst="rect">
            <a:avLst/>
          </a:prstGeom>
          <a:noFill/>
        </p:spPr>
      </p:pic>
      <p:pic>
        <p:nvPicPr>
          <p:cNvPr id="6" name="Picture 14" descr="http://www.coollady.ru/puc/4/animals/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585698"/>
            <a:ext cx="1571636" cy="1914740"/>
          </a:xfrm>
          <a:prstGeom prst="rect">
            <a:avLst/>
          </a:prstGeom>
          <a:noFill/>
        </p:spPr>
      </p:pic>
      <p:pic>
        <p:nvPicPr>
          <p:cNvPr id="34818" name="Picture 2" descr="http://www.officialpsds.com/images/thumbs/Zebra-psd7467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429132"/>
            <a:ext cx="2214578" cy="1660934"/>
          </a:xfrm>
          <a:prstGeom prst="rect">
            <a:avLst/>
          </a:prstGeom>
          <a:noFill/>
        </p:spPr>
      </p:pic>
      <p:pic>
        <p:nvPicPr>
          <p:cNvPr id="34820" name="Picture 4" descr="https://im2-tub-ru.yandex.net/i?id=1186357d3a64a08ed1793aff75c80c5f&amp;n=33&amp;h=190&amp;w=2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86256"/>
            <a:ext cx="2124076" cy="1940263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928794" y="142852"/>
            <a:ext cx="5214974" cy="5000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Назови животных по цвету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43240" y="1428736"/>
            <a:ext cx="2714644" cy="13573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671517" cy="1083092"/>
          </a:xfrm>
          <a:prstGeom prst="rect">
            <a:avLst/>
          </a:prstGeom>
          <a:noFill/>
        </p:spPr>
      </p:pic>
      <p:pic>
        <p:nvPicPr>
          <p:cNvPr id="6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714379" cy="1152224"/>
          </a:xfrm>
          <a:prstGeom prst="rect">
            <a:avLst/>
          </a:prstGeom>
          <a:noFill/>
        </p:spPr>
      </p:pic>
      <p:pic>
        <p:nvPicPr>
          <p:cNvPr id="7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14488"/>
            <a:ext cx="664373" cy="1071570"/>
          </a:xfrm>
          <a:prstGeom prst="rect">
            <a:avLst/>
          </a:prstGeom>
          <a:noFill/>
        </p:spPr>
      </p:pic>
      <p:pic>
        <p:nvPicPr>
          <p:cNvPr id="8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664374" cy="1071570"/>
          </a:xfrm>
          <a:prstGeom prst="rect">
            <a:avLst/>
          </a:prstGeom>
          <a:noFill/>
        </p:spPr>
      </p:pic>
      <p:pic>
        <p:nvPicPr>
          <p:cNvPr id="9" name="Picture 2" descr="http://img-fotki.yandex.ru/get/9648/16969765.200/0_8ccef_f00369f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785926"/>
            <a:ext cx="664373" cy="107157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215074" y="1428736"/>
            <a:ext cx="2643206" cy="12858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im2-tub-ru.yandex.net/i?id=1186357d3a64a08ed1793aff75c80c5f&amp;n=33&amp;h=190&amp;w=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1785926"/>
            <a:ext cx="782057" cy="714380"/>
          </a:xfrm>
          <a:prstGeom prst="rect">
            <a:avLst/>
          </a:prstGeom>
          <a:noFill/>
        </p:spPr>
      </p:pic>
      <p:pic>
        <p:nvPicPr>
          <p:cNvPr id="14" name="Picture 4" descr="https://im2-tub-ru.yandex.net/i?id=1186357d3a64a08ed1793aff75c80c5f&amp;n=33&amp;h=190&amp;w=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785926"/>
            <a:ext cx="776278" cy="709101"/>
          </a:xfrm>
          <a:prstGeom prst="rect">
            <a:avLst/>
          </a:prstGeom>
          <a:noFill/>
        </p:spPr>
      </p:pic>
      <p:pic>
        <p:nvPicPr>
          <p:cNvPr id="15" name="Picture 4" descr="https://im2-tub-ru.yandex.net/i?id=1186357d3a64a08ed1793aff75c80c5f&amp;n=33&amp;h=190&amp;w=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785926"/>
            <a:ext cx="782058" cy="71438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714612" y="3143248"/>
            <a:ext cx="4143404" cy="12144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500438"/>
            <a:ext cx="961029" cy="642942"/>
          </a:xfrm>
          <a:prstGeom prst="rect">
            <a:avLst/>
          </a:prstGeom>
          <a:noFill/>
        </p:spPr>
      </p:pic>
      <p:pic>
        <p:nvPicPr>
          <p:cNvPr id="18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00438"/>
            <a:ext cx="938218" cy="627681"/>
          </a:xfrm>
          <a:prstGeom prst="rect">
            <a:avLst/>
          </a:prstGeom>
          <a:noFill/>
        </p:spPr>
      </p:pic>
      <p:pic>
        <p:nvPicPr>
          <p:cNvPr id="19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00438"/>
            <a:ext cx="932557" cy="623894"/>
          </a:xfrm>
          <a:prstGeom prst="rect">
            <a:avLst/>
          </a:prstGeom>
          <a:noFill/>
        </p:spPr>
      </p:pic>
      <p:pic>
        <p:nvPicPr>
          <p:cNvPr id="20" name="Picture 6" descr="https://im3-tub-ru.yandex.net/i?id=85876f4499cd4cda20822005d8fc8fc4&amp;n=33&amp;h=190&amp;w=2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500438"/>
            <a:ext cx="919073" cy="614873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5143512"/>
            <a:ext cx="3000396" cy="135732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29454" y="5286388"/>
            <a:ext cx="1785950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www.officialpsds.com/images/thumbs/Zebra-psd7467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429264"/>
            <a:ext cx="952507" cy="714380"/>
          </a:xfrm>
          <a:prstGeom prst="rect">
            <a:avLst/>
          </a:prstGeom>
          <a:noFill/>
        </p:spPr>
      </p:pic>
      <p:pic>
        <p:nvPicPr>
          <p:cNvPr id="24" name="Picture 2" descr="http://www.officialpsds.com/images/thumbs/Zebra-psd7467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5357826"/>
            <a:ext cx="1047757" cy="785818"/>
          </a:xfrm>
          <a:prstGeom prst="rect">
            <a:avLst/>
          </a:prstGeom>
          <a:noFill/>
        </p:spPr>
      </p:pic>
      <p:pic>
        <p:nvPicPr>
          <p:cNvPr id="26" name="Picture 14" descr="http://www.coollady.ru/puc/4/animals/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572140"/>
            <a:ext cx="542598" cy="661053"/>
          </a:xfrm>
          <a:prstGeom prst="rect">
            <a:avLst/>
          </a:prstGeom>
          <a:noFill/>
        </p:spPr>
      </p:pic>
      <p:sp>
        <p:nvSpPr>
          <p:cNvPr id="28" name="Овальная выноска 27"/>
          <p:cNvSpPr/>
          <p:nvPr/>
        </p:nvSpPr>
        <p:spPr>
          <a:xfrm>
            <a:off x="0" y="0"/>
            <a:ext cx="3857652" cy="114298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мне посчитать  всех животных.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playcast.ru/uploads/2014/05/14/858814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21442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00026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Животные холодных стран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m1-tub-ru.yandex.net/i?id=635f4d20ae8e2e50e72f764fdfa07020&amp;n=33&amp;h=190&amp;w=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98534"/>
            <a:ext cx="7715304" cy="465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m2-tub-ru.yandex.net/i?id=e819a4bbb012559fa518bb4b97059457&amp;n=33&amp;h=190&amp;w=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86124"/>
            <a:ext cx="1987856" cy="1214446"/>
          </a:xfrm>
          <a:prstGeom prst="rect">
            <a:avLst/>
          </a:prstGeom>
          <a:noFill/>
        </p:spPr>
      </p:pic>
      <p:pic>
        <p:nvPicPr>
          <p:cNvPr id="5128" name="Picture 8" descr="http://www.toyzez.ru/published/publicdata/TOYZEZRWA/attachments/SC/products_pictures/new_images/14652/52fa319b8b508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785818" cy="1501834"/>
          </a:xfrm>
          <a:prstGeom prst="rect">
            <a:avLst/>
          </a:prstGeom>
          <a:noFill/>
        </p:spPr>
      </p:pic>
      <p:pic>
        <p:nvPicPr>
          <p:cNvPr id="10" name="Picture 6" descr="https://im2-tub-ru.yandex.net/i?id=e819a4bbb012559fa518bb4b97059457&amp;n=33&amp;h=190&amp;w=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1169327" cy="714380"/>
          </a:xfrm>
          <a:prstGeom prst="rect">
            <a:avLst/>
          </a:prstGeom>
          <a:noFill/>
        </p:spPr>
      </p:pic>
      <p:pic>
        <p:nvPicPr>
          <p:cNvPr id="11" name="Picture 6" descr="https://im2-tub-ru.yandex.net/i?id=e819a4bbb012559fa518bb4b97059457&amp;n=33&amp;h=190&amp;w=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929066"/>
            <a:ext cx="1169327" cy="714380"/>
          </a:xfrm>
          <a:prstGeom prst="rect">
            <a:avLst/>
          </a:prstGeom>
          <a:noFill/>
        </p:spPr>
      </p:pic>
      <p:pic>
        <p:nvPicPr>
          <p:cNvPr id="12" name="Picture 8" descr="http://www.toyzez.ru/published/publicdata/TOYZEZRWA/attachments/SC/products_pictures/new_images/14652/52fa319b8b508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286388"/>
            <a:ext cx="642942" cy="1228773"/>
          </a:xfrm>
          <a:prstGeom prst="rect">
            <a:avLst/>
          </a:prstGeom>
          <a:noFill/>
        </p:spPr>
      </p:pic>
      <p:pic>
        <p:nvPicPr>
          <p:cNvPr id="13" name="Picture 8" descr="http://www.toyzez.ru/published/publicdata/TOYZEZRWA/attachments/SC/products_pictures/new_images/14652/52fa319b8b508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357826"/>
            <a:ext cx="638766" cy="1220792"/>
          </a:xfrm>
          <a:prstGeom prst="rect">
            <a:avLst/>
          </a:prstGeom>
          <a:noFill/>
        </p:spPr>
      </p:pic>
      <p:pic>
        <p:nvPicPr>
          <p:cNvPr id="5130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736"/>
            <a:ext cx="1285884" cy="1285884"/>
          </a:xfrm>
          <a:prstGeom prst="rect">
            <a:avLst/>
          </a:prstGeom>
          <a:noFill/>
        </p:spPr>
      </p:pic>
      <p:pic>
        <p:nvPicPr>
          <p:cNvPr id="15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071678"/>
            <a:ext cx="1214446" cy="1214446"/>
          </a:xfrm>
          <a:prstGeom prst="rect">
            <a:avLst/>
          </a:prstGeom>
          <a:noFill/>
        </p:spPr>
      </p:pic>
      <p:pic>
        <p:nvPicPr>
          <p:cNvPr id="16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000240"/>
            <a:ext cx="1214446" cy="1214446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2357422" y="2285992"/>
            <a:ext cx="242889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71736" y="3929066"/>
            <a:ext cx="242889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214546" y="5786454"/>
            <a:ext cx="242889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57422" y="214290"/>
            <a:ext cx="421484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Помоги Ване назвать животных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s://im1-tub-ru.yandex.net/i?id=ad2443d5361e56b2e7d5cde92a5c2174&amp;n=33&amp;h=190&amp;w=1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0"/>
            <a:ext cx="1100145" cy="1357322"/>
          </a:xfrm>
          <a:prstGeom prst="rect">
            <a:avLst/>
          </a:prstGeom>
          <a:noFill/>
        </p:spPr>
      </p:pic>
      <p:pic>
        <p:nvPicPr>
          <p:cNvPr id="21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2071678"/>
            <a:ext cx="1042942" cy="1042942"/>
          </a:xfrm>
          <a:prstGeom prst="rect">
            <a:avLst/>
          </a:prstGeom>
          <a:noFill/>
        </p:spPr>
      </p:pic>
      <p:pic>
        <p:nvPicPr>
          <p:cNvPr id="22" name="Picture 6" descr="https://im2-tub-ru.yandex.net/i?id=e819a4bbb012559fa518bb4b97059457&amp;n=33&amp;h=190&amp;w=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929066"/>
            <a:ext cx="1169327" cy="714380"/>
          </a:xfrm>
          <a:prstGeom prst="rect">
            <a:avLst/>
          </a:prstGeom>
          <a:noFill/>
        </p:spPr>
      </p:pic>
      <p:pic>
        <p:nvPicPr>
          <p:cNvPr id="23" name="Picture 8" descr="http://www.toyzez.ru/published/publicdata/TOYZEZRWA/attachments/SC/products_pictures/new_images/14652/52fa319b8b508_en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5286388"/>
            <a:ext cx="71020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0c96f464c64618d39153bc087ae41f67&amp;n=33&amp;h=190&amp;w=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285992"/>
            <a:ext cx="1365969" cy="1500198"/>
          </a:xfrm>
          <a:prstGeom prst="rect">
            <a:avLst/>
          </a:prstGeom>
          <a:noFill/>
        </p:spPr>
      </p:pic>
      <p:pic>
        <p:nvPicPr>
          <p:cNvPr id="4100" name="Picture 4" descr="http://www.wallpage.ru/imgbig/wallpapers_65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1703344" cy="1362675"/>
          </a:xfrm>
          <a:prstGeom prst="rect">
            <a:avLst/>
          </a:prstGeom>
          <a:noFill/>
        </p:spPr>
      </p:pic>
      <p:pic>
        <p:nvPicPr>
          <p:cNvPr id="4102" name="Picture 6" descr="http://grandkid.ru/wp-content/uploads/2014/12/%D0%9C%D0%BE%D1%80%D0%B6%D0%B8-%D0%B2-%D0%90%D1%80%D0%BA%D1%82%D0%B8%D0%BA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72074"/>
            <a:ext cx="2247647" cy="1373172"/>
          </a:xfrm>
          <a:prstGeom prst="rect">
            <a:avLst/>
          </a:prstGeom>
          <a:noFill/>
        </p:spPr>
      </p:pic>
      <p:pic>
        <p:nvPicPr>
          <p:cNvPr id="4104" name="Picture 8" descr="https://im1-tub-ru.yandex.net/i?id=604dd10706e810b7b5c3c08066dd6013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00636"/>
            <a:ext cx="1942878" cy="1453334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357158" y="0"/>
            <a:ext cx="5429288" cy="10001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 поможем Саше вспомнить животных холодных стран и их детенышей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im1-tub-ru.yandex.net/i?id=ad2443d5361e56b2e7d5cde92a5c2174&amp;n=33&amp;h=190&amp;w=1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000108"/>
            <a:ext cx="14668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428599"/>
          <a:ext cx="8001056" cy="63096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06906"/>
                <a:gridCol w="3197075"/>
                <a:gridCol w="3197075"/>
              </a:tblGrid>
              <a:tr h="150062">
                <a:tc>
                  <a:txBody>
                    <a:bodyPr/>
                    <a:lstStyle/>
                    <a:p>
                      <a:pPr marL="31369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116713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17545">
                <a:tc rowSpan="2">
                  <a:txBody>
                    <a:bodyPr/>
                    <a:lstStyle/>
                    <a:p>
                      <a:pPr marL="2070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704215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«В саду у Совуньи»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7023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«Осень в гости просим»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rowSpan="4">
                  <a:txBody>
                    <a:bodyPr/>
                    <a:lstStyle/>
                    <a:p>
                      <a:pPr marL="24066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6576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948055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«Я человек»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528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198120">
                        <a:spcAft>
                          <a:spcPts val="0"/>
                        </a:spcAft>
                      </a:pPr>
                      <a:r>
                        <a:rPr lang="ru-RU" sz="1000" spc="-10">
                          <a:latin typeface="Times New Roman" pitchFamily="18" charset="0"/>
                          <a:cs typeface="Times New Roman" pitchFamily="18" charset="0"/>
                        </a:rPr>
                        <a:t>«Мама, папа, я - счастливая семья»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0927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«Я люблю свои игрушки»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5753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«В огороде у Копатыча»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rowSpan="4">
                  <a:txBody>
                    <a:bodyPr/>
                    <a:lstStyle/>
                    <a:p>
                      <a:pPr marL="2832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65760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87757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«Детский сад»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5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8455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недг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ля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292735" marR="35687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«Буду, буду я посуду и любить и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уважать»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«Всё, что мы надеваем, одеждой зовется»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686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109855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«Как мы искали </a:t>
                      </a:r>
                      <a:r>
                        <a:rPr lang="ru-RU" sz="1000" spc="-15" dirty="0" err="1">
                          <a:latin typeface="Times New Roman" pitchFamily="18" charset="0"/>
                          <a:cs typeface="Times New Roman" pitchFamily="18" charset="0"/>
                        </a:rPr>
                        <a:t>Золушкин</a:t>
                      </a: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 башмачок»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rowSpan="4">
                  <a:txBody>
                    <a:bodyPr/>
                    <a:lstStyle/>
                    <a:p>
                      <a:pPr marL="25273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7211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6388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«В гости к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Матроскину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11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1630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11150" marR="368935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000" spc="-15">
                          <a:latin typeface="Times New Roman" pitchFamily="18" charset="0"/>
                          <a:cs typeface="Times New Roman" pitchFamily="18" charset="0"/>
                        </a:rPr>
                        <a:t>«На лесной опушке встретились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зверюшки»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686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0480" marR="7620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latin typeface="Times New Roman" pitchFamily="18" charset="0"/>
                          <a:cs typeface="Times New Roman" pitchFamily="18" charset="0"/>
                        </a:rPr>
                        <a:t>«На дворе снежок метет - это к нам зима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идет»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21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682625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«Новый год у ворот»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rowSpan="4">
                  <a:txBody>
                    <a:bodyPr/>
                    <a:lstStyle/>
                    <a:p>
                      <a:pPr marL="28638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7782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99695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Каникулы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35280">
                        <a:spcAft>
                          <a:spcPts val="0"/>
                        </a:spcAft>
                      </a:pPr>
                      <a:r>
                        <a:rPr lang="ru-RU" sz="1000" spc="-20" dirty="0">
                          <a:latin typeface="Times New Roman" pitchFamily="18" charset="0"/>
                          <a:cs typeface="Times New Roman" pitchFamily="18" charset="0"/>
                        </a:rPr>
                        <a:t>«Цыпленок </a:t>
                      </a:r>
                      <a:r>
                        <a:rPr lang="ru-RU" sz="1000" spc="-20" dirty="0" err="1">
                          <a:latin typeface="Times New Roman" pitchFamily="18" charset="0"/>
                          <a:cs typeface="Times New Roman" pitchFamily="18" charset="0"/>
                        </a:rPr>
                        <a:t>Цыпа</a:t>
                      </a:r>
                      <a:r>
                        <a:rPr lang="ru-RU" sz="1000" spc="-20" dirty="0">
                          <a:latin typeface="Times New Roman" pitchFamily="18" charset="0"/>
                          <a:cs typeface="Times New Roman" pitchFamily="18" charset="0"/>
                        </a:rPr>
                        <a:t> ищет друзей»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74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004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3975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«Покормите птиц зимой»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639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7277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«Маша - рукодельница»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rowSpan="4">
                  <a:txBody>
                    <a:bodyPr/>
                    <a:lstStyle/>
                    <a:p>
                      <a:pPr marL="25590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49403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«Животные жарких стран»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369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414655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«Животные холодных стран»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7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639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100330" marR="13716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«Все профессии нужны, все профессии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важны»    •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893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93599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«23 февраля»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rowSpan="4">
                  <a:txBody>
                    <a:bodyPr/>
                    <a:lstStyle/>
                    <a:p>
                      <a:pPr marL="36893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8417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1100455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«Весна»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21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941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210185" marR="2349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«Мамы всякие нужны, мамы всякие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важны»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6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893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143510" marR="164465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«Раз, два, три, четыре мебель разная в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квартире»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4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528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719455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«Животные весной»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74234">
                <a:tc rowSpan="4">
                  <a:txBody>
                    <a:bodyPr/>
                    <a:lstStyle/>
                    <a:p>
                      <a:pPr marL="30797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8989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«Перелетные птицы»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78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5499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«Мы едем, едем, едем...»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81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845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469265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«Профессии на транспорте»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277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163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228600" marR="23495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«Красный - стой, желтый - жди, на зеленый - проходи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71718">
                <a:tc rowSpan="4">
                  <a:txBody>
                    <a:bodyPr/>
                    <a:lstStyle/>
                    <a:p>
                      <a:pPr marL="41783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521335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«Лучше нет родного края»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83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935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286385"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«Как </a:t>
                      </a:r>
                      <a:r>
                        <a:rPr lang="ru-RU" sz="1000" spc="-15" dirty="0" err="1">
                          <a:latin typeface="Times New Roman" pitchFamily="18" charset="0"/>
                          <a:cs typeface="Times New Roman" pitchFamily="18" charset="0"/>
                        </a:rPr>
                        <a:t>муравьишка</a:t>
                      </a:r>
                      <a:r>
                        <a:rPr lang="ru-RU" sz="1000" spc="-15" dirty="0">
                          <a:latin typeface="Times New Roman" pitchFamily="18" charset="0"/>
                          <a:cs typeface="Times New Roman" pitchFamily="18" charset="0"/>
                        </a:rPr>
                        <a:t> домой спешил»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78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17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«Труд людей весной»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  <a:tr h="154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0520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  <a:tc>
                  <a:txBody>
                    <a:bodyPr/>
                    <a:lstStyle/>
                    <a:p>
                      <a:pPr marL="75565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«Время года. Лето»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863" marR="12863" marT="0" marB="0"/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071802" y="0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Темы недели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8" y="1500174"/>
            <a:ext cx="1857388" cy="1857388"/>
          </a:xfrm>
          <a:prstGeom prst="rect">
            <a:avLst/>
          </a:prstGeom>
          <a:noFill/>
        </p:spPr>
      </p:pic>
      <p:pic>
        <p:nvPicPr>
          <p:cNvPr id="5" name="Picture 6" descr="https://im2-tub-ru.yandex.net/i?id=e819a4bbb012559fa518bb4b97059457&amp;n=33&amp;h=190&amp;w=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85926"/>
            <a:ext cx="2689452" cy="1643074"/>
          </a:xfrm>
          <a:prstGeom prst="rect">
            <a:avLst/>
          </a:prstGeom>
          <a:noFill/>
        </p:spPr>
      </p:pic>
      <p:pic>
        <p:nvPicPr>
          <p:cNvPr id="3074" name="Picture 2" descr="https://im2-tub-ru.yandex.net/i?id=72f436f85f3714abebbda40099de2006&amp;n=33&amp;h=190&amp;w=2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11480"/>
            <a:ext cx="3000396" cy="2184198"/>
          </a:xfrm>
          <a:prstGeom prst="rect">
            <a:avLst/>
          </a:prstGeom>
          <a:noFill/>
        </p:spPr>
      </p:pic>
      <p:pic>
        <p:nvPicPr>
          <p:cNvPr id="3076" name="Picture 4" descr="http://www.otpuskrk.ru/content/photos/855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143380"/>
            <a:ext cx="3527316" cy="237336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571604" y="285728"/>
            <a:ext cx="535785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Назови ласково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1400132" cy="1400132"/>
          </a:xfrm>
          <a:prstGeom prst="rect">
            <a:avLst/>
          </a:prstGeom>
          <a:noFill/>
        </p:spPr>
      </p:pic>
      <p:pic>
        <p:nvPicPr>
          <p:cNvPr id="5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7694"/>
            <a:ext cx="1400132" cy="1400132"/>
          </a:xfrm>
          <a:prstGeom prst="rect">
            <a:avLst/>
          </a:prstGeom>
          <a:noFill/>
        </p:spPr>
      </p:pic>
      <p:pic>
        <p:nvPicPr>
          <p:cNvPr id="6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256"/>
            <a:ext cx="1400132" cy="1400132"/>
          </a:xfrm>
          <a:prstGeom prst="rect">
            <a:avLst/>
          </a:prstGeom>
          <a:noFill/>
        </p:spPr>
      </p:pic>
      <p:pic>
        <p:nvPicPr>
          <p:cNvPr id="7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00240"/>
            <a:ext cx="1400132" cy="1400132"/>
          </a:xfrm>
          <a:prstGeom prst="rect">
            <a:avLst/>
          </a:prstGeom>
          <a:noFill/>
        </p:spPr>
      </p:pic>
      <p:pic>
        <p:nvPicPr>
          <p:cNvPr id="8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785926"/>
            <a:ext cx="1400132" cy="140013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571604" y="285728"/>
            <a:ext cx="564360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Посчитай оленей на картинке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kids-s.com/images/cms/catalog/Mojo/figurki_zhivotnyh_mojo_art_387038_belohvostyj_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1400132" cy="1400132"/>
          </a:xfrm>
          <a:prstGeom prst="rect">
            <a:avLst/>
          </a:prstGeom>
          <a:noFill/>
        </p:spPr>
      </p:pic>
      <p:pic>
        <p:nvPicPr>
          <p:cNvPr id="5" name="Picture 6" descr="https://im2-tub-ru.yandex.net/i?id=e819a4bbb012559fa518bb4b97059457&amp;n=33&amp;h=190&amp;w=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857364"/>
            <a:ext cx="1870923" cy="1143008"/>
          </a:xfrm>
          <a:prstGeom prst="rect">
            <a:avLst/>
          </a:prstGeom>
          <a:noFill/>
        </p:spPr>
      </p:pic>
      <p:pic>
        <p:nvPicPr>
          <p:cNvPr id="6" name="Picture 2" descr="https://im2-tub-ru.yandex.net/i?id=72f436f85f3714abebbda40099de2006&amp;n=33&amp;h=190&amp;w=2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2486025" cy="1809751"/>
          </a:xfrm>
          <a:prstGeom prst="rect">
            <a:avLst/>
          </a:prstGeom>
          <a:noFill/>
        </p:spPr>
      </p:pic>
      <p:pic>
        <p:nvPicPr>
          <p:cNvPr id="1026" name="Picture 2" descr="https://im3-tub-ru.yandex.net/i?id=8fd4461c39d95c35ea8ad16606ddab08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2419350" cy="1809751"/>
          </a:xfrm>
          <a:prstGeom prst="rect">
            <a:avLst/>
          </a:prstGeom>
          <a:noFill/>
        </p:spPr>
      </p:pic>
      <p:pic>
        <p:nvPicPr>
          <p:cNvPr id="8" name="Picture 4" descr="http://www.otpuskrk.ru/content/photos/855/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143380"/>
            <a:ext cx="2571768" cy="173041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571604" y="285728"/>
            <a:ext cx="535785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Назови какое животное по цвету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643602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6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2-tub-ru.yandex.net/i?id=4a5f9840969e57332943684f2e30a9c8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01056" cy="562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reviews.123rf.com/images/AlexBannykh/AlexBannykh0802/AlexBannykh080200051/2599034-Cook-Stock-Photo-chef-cartoon-anim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928694" cy="1011140"/>
          </a:xfrm>
          <a:prstGeom prst="rect">
            <a:avLst/>
          </a:prstGeom>
          <a:noFill/>
        </p:spPr>
      </p:pic>
      <p:pic>
        <p:nvPicPr>
          <p:cNvPr id="35844" name="Picture 4" descr="http://img06.staticclassifieds.com/images_slandokz/84037631_1_1000x700_trebuetsya-vrach-obschey-praktiki-alm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928694" cy="1101640"/>
          </a:xfrm>
          <a:prstGeom prst="rect">
            <a:avLst/>
          </a:prstGeom>
          <a:noFill/>
        </p:spPr>
      </p:pic>
      <p:pic>
        <p:nvPicPr>
          <p:cNvPr id="35846" name="Picture 6" descr="https://im1-tub-ru.yandex.net/i?id=77630e604758840a191bcb90a35b8b7d&amp;n=33&amp;h=190&amp;w=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143008" cy="1064567"/>
          </a:xfrm>
          <a:prstGeom prst="rect">
            <a:avLst/>
          </a:prstGeom>
          <a:noFill/>
        </p:spPr>
      </p:pic>
      <p:pic>
        <p:nvPicPr>
          <p:cNvPr id="35848" name="Picture 8" descr="http://2.bp.blogspot.com/-982R-lIJva0/UqIhWLTQFNI/AAAAAAAADsc/sSZsHG6fCBM/s1600/cartoon-people-hairdres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429264"/>
            <a:ext cx="857256" cy="1100808"/>
          </a:xfrm>
          <a:prstGeom prst="rect">
            <a:avLst/>
          </a:prstGeom>
          <a:noFill/>
        </p:spPr>
      </p:pic>
      <p:pic>
        <p:nvPicPr>
          <p:cNvPr id="12" name="Picture 2" descr="http://previews.123rf.com/images/AlexBannykh/AlexBannykh0802/AlexBannykh080200051/2599034-Cook-Stock-Photo-chef-cartoon-anim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928694" cy="1011140"/>
          </a:xfrm>
          <a:prstGeom prst="rect">
            <a:avLst/>
          </a:prstGeom>
          <a:noFill/>
        </p:spPr>
      </p:pic>
      <p:pic>
        <p:nvPicPr>
          <p:cNvPr id="13" name="Picture 2" descr="http://previews.123rf.com/images/AlexBannykh/AlexBannykh0802/AlexBannykh080200051/2599034-Cook-Stock-Photo-chef-cartoon-anim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857232"/>
            <a:ext cx="928694" cy="1011140"/>
          </a:xfrm>
          <a:prstGeom prst="rect">
            <a:avLst/>
          </a:prstGeom>
          <a:noFill/>
        </p:spPr>
      </p:pic>
      <p:pic>
        <p:nvPicPr>
          <p:cNvPr id="14" name="Picture 4" descr="http://img06.staticclassifieds.com/images_slandokz/84037631_1_1000x700_trebuetsya-vrach-obschey-praktiki-alm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28868"/>
            <a:ext cx="928694" cy="1101640"/>
          </a:xfrm>
          <a:prstGeom prst="rect">
            <a:avLst/>
          </a:prstGeom>
          <a:noFill/>
        </p:spPr>
      </p:pic>
      <p:pic>
        <p:nvPicPr>
          <p:cNvPr id="15" name="Picture 4" descr="http://img06.staticclassifieds.com/images_slandokz/84037631_1_1000x700_trebuetsya-vrach-obschey-praktiki-alm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500306"/>
            <a:ext cx="928694" cy="1101640"/>
          </a:xfrm>
          <a:prstGeom prst="rect">
            <a:avLst/>
          </a:prstGeom>
          <a:noFill/>
        </p:spPr>
      </p:pic>
      <p:pic>
        <p:nvPicPr>
          <p:cNvPr id="16" name="Picture 6" descr="https://im1-tub-ru.yandex.net/i?id=77630e604758840a191bcb90a35b8b7d&amp;n=33&amp;h=190&amp;w=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857628"/>
            <a:ext cx="1143008" cy="1064567"/>
          </a:xfrm>
          <a:prstGeom prst="rect">
            <a:avLst/>
          </a:prstGeom>
          <a:noFill/>
        </p:spPr>
      </p:pic>
      <p:pic>
        <p:nvPicPr>
          <p:cNvPr id="17" name="Picture 6" descr="https://im1-tub-ru.yandex.net/i?id=77630e604758840a191bcb90a35b8b7d&amp;n=33&amp;h=190&amp;w=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0992" y="3929066"/>
            <a:ext cx="1143008" cy="1064567"/>
          </a:xfrm>
          <a:prstGeom prst="rect">
            <a:avLst/>
          </a:prstGeom>
          <a:noFill/>
        </p:spPr>
      </p:pic>
      <p:pic>
        <p:nvPicPr>
          <p:cNvPr id="18" name="Picture 8" descr="http://2.bp.blogspot.com/-982R-lIJva0/UqIhWLTQFNI/AAAAAAAADsc/sSZsHG6fCBM/s1600/cartoon-people-hairdres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357826"/>
            <a:ext cx="857256" cy="1100808"/>
          </a:xfrm>
          <a:prstGeom prst="rect">
            <a:avLst/>
          </a:prstGeom>
          <a:noFill/>
        </p:spPr>
      </p:pic>
      <p:pic>
        <p:nvPicPr>
          <p:cNvPr id="19" name="Picture 8" descr="http://2.bp.blogspot.com/-982R-lIJva0/UqIhWLTQFNI/AAAAAAAADsc/sSZsHG6fCBM/s1600/cartoon-people-hairdres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44" y="5429264"/>
            <a:ext cx="857256" cy="1100808"/>
          </a:xfrm>
          <a:prstGeom prst="rect">
            <a:avLst/>
          </a:prstGeom>
          <a:noFill/>
        </p:spPr>
      </p:pic>
      <p:pic>
        <p:nvPicPr>
          <p:cNvPr id="20" name="Picture 2" descr="http://previews.123rf.com/images/AlexBannykh/AlexBannykh0802/AlexBannykh080200051/2599034-Cook-Stock-Photo-chef-cartoon-anim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928670"/>
            <a:ext cx="928694" cy="1011140"/>
          </a:xfrm>
          <a:prstGeom prst="rect">
            <a:avLst/>
          </a:prstGeom>
          <a:noFill/>
        </p:spPr>
      </p:pic>
      <p:pic>
        <p:nvPicPr>
          <p:cNvPr id="21" name="Picture 4" descr="http://img06.staticclassifieds.com/images_slandokz/84037631_1_1000x700_trebuetsya-vrach-obschey-praktiki-alm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500306"/>
            <a:ext cx="928694" cy="1101640"/>
          </a:xfrm>
          <a:prstGeom prst="rect">
            <a:avLst/>
          </a:prstGeom>
          <a:noFill/>
        </p:spPr>
      </p:pic>
      <p:pic>
        <p:nvPicPr>
          <p:cNvPr id="22" name="Picture 6" descr="https://im1-tub-ru.yandex.net/i?id=77630e604758840a191bcb90a35b8b7d&amp;n=33&amp;h=190&amp;w=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857628"/>
            <a:ext cx="1143008" cy="1064567"/>
          </a:xfrm>
          <a:prstGeom prst="rect">
            <a:avLst/>
          </a:prstGeom>
          <a:noFill/>
        </p:spPr>
      </p:pic>
      <p:pic>
        <p:nvPicPr>
          <p:cNvPr id="23" name="Picture 8" descr="http://2.bp.blogspot.com/-982R-lIJva0/UqIhWLTQFNI/AAAAAAAADsc/sSZsHG6fCBM/s1600/cartoon-people-hairdres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429264"/>
            <a:ext cx="857256" cy="1100808"/>
          </a:xfrm>
          <a:prstGeom prst="rect">
            <a:avLst/>
          </a:prstGeom>
          <a:noFill/>
        </p:spPr>
      </p:pic>
      <p:sp>
        <p:nvSpPr>
          <p:cNvPr id="24" name="Стрелка вправо 23"/>
          <p:cNvSpPr/>
          <p:nvPr/>
        </p:nvSpPr>
        <p:spPr>
          <a:xfrm>
            <a:off x="2071670" y="1142984"/>
            <a:ext cx="2643206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285984" y="2714620"/>
            <a:ext cx="264320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000232" y="4429132"/>
            <a:ext cx="264320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000232" y="6072206"/>
            <a:ext cx="264320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357422" y="214290"/>
            <a:ext cx="421484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Назови профессии на картинке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infovoronezh.ru/images/News/136135195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2075415" cy="135732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928794" y="285728"/>
            <a:ext cx="550072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 сколько профессий на картинке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ttp://img06.staticclassifieds.com/images_slandokz/84037631_1_1000x700_trebuetsya-vrach-obschey-praktiki-alm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500570"/>
            <a:ext cx="1505575" cy="1785950"/>
          </a:xfrm>
          <a:prstGeom prst="rect">
            <a:avLst/>
          </a:prstGeom>
          <a:noFill/>
        </p:spPr>
      </p:pic>
      <p:pic>
        <p:nvPicPr>
          <p:cNvPr id="15" name="Picture 6" descr="https://im1-tub-ru.yandex.net/i?id=77630e604758840a191bcb90a35b8b7d&amp;n=33&amp;h=190&amp;w=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6988" y="1571612"/>
            <a:ext cx="1534036" cy="1428760"/>
          </a:xfrm>
          <a:prstGeom prst="rect">
            <a:avLst/>
          </a:prstGeom>
          <a:noFill/>
        </p:spPr>
      </p:pic>
      <p:pic>
        <p:nvPicPr>
          <p:cNvPr id="16" name="Picture 8" descr="http://2.bp.blogspot.com/-982R-lIJva0/UqIhWLTQFNI/AAAAAAAADsc/sSZsHG6fCBM/s1600/cartoon-people-hairdres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000372"/>
            <a:ext cx="1428760" cy="1834680"/>
          </a:xfrm>
          <a:prstGeom prst="rect">
            <a:avLst/>
          </a:prstGeom>
          <a:noFill/>
        </p:spPr>
      </p:pic>
      <p:pic>
        <p:nvPicPr>
          <p:cNvPr id="17" name="Picture 12" descr="https://im0-tub-ru.yandex.net/i?id=f5861df937fe081ca4d5f54f657ada85&amp;n=33&amp;h=190&amp;w=1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786322"/>
            <a:ext cx="1579907" cy="1571636"/>
          </a:xfrm>
          <a:prstGeom prst="rect">
            <a:avLst/>
          </a:prstGeom>
          <a:noFill/>
        </p:spPr>
      </p:pic>
      <p:sp>
        <p:nvSpPr>
          <p:cNvPr id="18" name="Блок-схема: узел 17"/>
          <p:cNvSpPr/>
          <p:nvPr/>
        </p:nvSpPr>
        <p:spPr>
          <a:xfrm>
            <a:off x="6715140" y="1428736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6715140" y="4429132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786182" y="3000372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857224" y="4643446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1214414" y="1643050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reviews.123rf.com/images/AlexBannykh/AlexBannykh0802/AlexBannykh080200051/2599034-Cook-Stock-Photo-chef-cartoon-anim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04998"/>
            <a:ext cx="1357322" cy="1477820"/>
          </a:xfrm>
          <a:prstGeom prst="rect">
            <a:avLst/>
          </a:prstGeom>
          <a:noFill/>
        </p:spPr>
      </p:pic>
      <p:pic>
        <p:nvPicPr>
          <p:cNvPr id="35844" name="Picture 4" descr="http://img06.staticclassifieds.com/images_slandokz/84037631_1_1000x700_trebuetsya-vrach-obschey-praktiki-alm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71612"/>
            <a:ext cx="1285884" cy="1525348"/>
          </a:xfrm>
          <a:prstGeom prst="rect">
            <a:avLst/>
          </a:prstGeom>
          <a:noFill/>
        </p:spPr>
      </p:pic>
      <p:pic>
        <p:nvPicPr>
          <p:cNvPr id="35846" name="Picture 6" descr="https://im1-tub-ru.yandex.net/i?id=77630e604758840a191bcb90a35b8b7d&amp;n=33&amp;h=190&amp;w=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68154"/>
            <a:ext cx="1714512" cy="1596851"/>
          </a:xfrm>
          <a:prstGeom prst="rect">
            <a:avLst/>
          </a:prstGeom>
          <a:noFill/>
        </p:spPr>
      </p:pic>
      <p:pic>
        <p:nvPicPr>
          <p:cNvPr id="35848" name="Picture 8" descr="http://2.bp.blogspot.com/-982R-lIJva0/UqIhWLTQFNI/AAAAAAAADsc/sSZsHG6fCBM/s1600/cartoon-people-hairdres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786322"/>
            <a:ext cx="1428760" cy="1834680"/>
          </a:xfrm>
          <a:prstGeom prst="rect">
            <a:avLst/>
          </a:prstGeom>
          <a:noFill/>
        </p:spPr>
      </p:pic>
      <p:pic>
        <p:nvPicPr>
          <p:cNvPr id="35850" name="Picture 10" descr="http://www.infovoronezh.ru/images/News/1361351955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286124"/>
            <a:ext cx="1785950" cy="1168012"/>
          </a:xfrm>
          <a:prstGeom prst="rect">
            <a:avLst/>
          </a:prstGeom>
          <a:noFill/>
        </p:spPr>
      </p:pic>
      <p:pic>
        <p:nvPicPr>
          <p:cNvPr id="35852" name="Picture 12" descr="https://im0-tub-ru.yandex.net/i?id=f5861df937fe081ca4d5f54f657ada85&amp;n=33&amp;h=190&amp;w=1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429132"/>
            <a:ext cx="1819275" cy="1809751"/>
          </a:xfrm>
          <a:prstGeom prst="rect">
            <a:avLst/>
          </a:prstGeom>
          <a:noFill/>
        </p:spPr>
      </p:pic>
      <p:pic>
        <p:nvPicPr>
          <p:cNvPr id="35854" name="Picture 14" descr="http://umvs.kr.ua/images/c/3/dorozhnoe-dvizhenie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2500306"/>
            <a:ext cx="1611324" cy="2071702"/>
          </a:xfrm>
          <a:prstGeom prst="rect">
            <a:avLst/>
          </a:prstGeom>
          <a:noFill/>
        </p:spPr>
      </p:pic>
      <p:pic>
        <p:nvPicPr>
          <p:cNvPr id="35856" name="Picture 16" descr="http://ok-t.ru/studopedianame/baza6/6097342486460.files/image3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5072074"/>
            <a:ext cx="1571636" cy="1571636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785918" y="214290"/>
            <a:ext cx="585791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Назови профессии про которые можно сказать он мой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15106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2-tub-ru.yandex.net/i?id=da7a4b5caee5c724cd8ee52d98d6915f&amp;n=33&amp;h=190&amp;w=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06460"/>
            <a:ext cx="7500990" cy="505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1928826" cy="1446620"/>
          </a:xfrm>
          <a:prstGeom prst="rect">
            <a:avLst/>
          </a:prstGeom>
          <a:noFill/>
        </p:spPr>
      </p:pic>
      <p:pic>
        <p:nvPicPr>
          <p:cNvPr id="12290" name="Picture 2" descr="http://free.bridal-shower-themes.com/img/p/i/pictures-of-people-in-the-arm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1157070" cy="1214446"/>
          </a:xfrm>
          <a:prstGeom prst="rect">
            <a:avLst/>
          </a:prstGeom>
          <a:noFill/>
        </p:spPr>
      </p:pic>
      <p:pic>
        <p:nvPicPr>
          <p:cNvPr id="12292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500702"/>
            <a:ext cx="2184874" cy="928694"/>
          </a:xfrm>
          <a:prstGeom prst="rect">
            <a:avLst/>
          </a:prstGeom>
          <a:noFill/>
        </p:spPr>
      </p:pic>
      <p:pic>
        <p:nvPicPr>
          <p:cNvPr id="6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71744"/>
            <a:ext cx="1130309" cy="847732"/>
          </a:xfrm>
          <a:prstGeom prst="rect">
            <a:avLst/>
          </a:prstGeom>
          <a:noFill/>
        </p:spPr>
      </p:pic>
      <p:pic>
        <p:nvPicPr>
          <p:cNvPr id="7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500306"/>
            <a:ext cx="1308112" cy="981084"/>
          </a:xfrm>
          <a:prstGeom prst="rect">
            <a:avLst/>
          </a:prstGeom>
          <a:noFill/>
        </p:spPr>
      </p:pic>
      <p:pic>
        <p:nvPicPr>
          <p:cNvPr id="8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714488"/>
            <a:ext cx="1333509" cy="1000132"/>
          </a:xfrm>
          <a:prstGeom prst="rect">
            <a:avLst/>
          </a:prstGeom>
          <a:noFill/>
        </p:spPr>
      </p:pic>
      <p:pic>
        <p:nvPicPr>
          <p:cNvPr id="9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1785926"/>
            <a:ext cx="1000132" cy="750099"/>
          </a:xfrm>
          <a:prstGeom prst="rect">
            <a:avLst/>
          </a:prstGeom>
          <a:noFill/>
        </p:spPr>
      </p:pic>
      <p:pic>
        <p:nvPicPr>
          <p:cNvPr id="10" name="Picture 2" descr="http://free.bridal-shower-themes.com/img/p/i/pictures-of-people-in-the-army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357694"/>
            <a:ext cx="807681" cy="847732"/>
          </a:xfrm>
          <a:prstGeom prst="rect">
            <a:avLst/>
          </a:prstGeom>
          <a:noFill/>
        </p:spPr>
      </p:pic>
      <p:pic>
        <p:nvPicPr>
          <p:cNvPr id="11" name="Picture 2" descr="http://free.bridal-shower-themes.com/img/p/i/pictures-of-people-in-the-army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3500438"/>
            <a:ext cx="866670" cy="909646"/>
          </a:xfrm>
          <a:prstGeom prst="rect">
            <a:avLst/>
          </a:prstGeom>
          <a:noFill/>
        </p:spPr>
      </p:pic>
      <p:pic>
        <p:nvPicPr>
          <p:cNvPr id="12" name="Picture 2" descr="http://free.bridal-shower-themes.com/img/p/i/pictures-of-people-in-the-army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3500438"/>
            <a:ext cx="816755" cy="857256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929306"/>
            <a:ext cx="2184874" cy="928694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72140"/>
            <a:ext cx="2184874" cy="928694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3357554" y="2500306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86116" y="3929066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786050" y="6000768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57422" y="214290"/>
            <a:ext cx="4214842" cy="7143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Помоги Ване назвать картинки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dspolovinka.ru/attachments/Image/79777724_large_Malchik_1.png?template=generi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285728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.bridal-shower-themes.com/img/p/i/pictures-of-people-in-the-arm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1500198" cy="1574589"/>
          </a:xfrm>
          <a:prstGeom prst="rect">
            <a:avLst/>
          </a:prstGeom>
          <a:noFill/>
        </p:spPr>
      </p:pic>
      <p:pic>
        <p:nvPicPr>
          <p:cNvPr id="5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857364"/>
            <a:ext cx="2428892" cy="1821670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5214950"/>
            <a:ext cx="3361345" cy="1428760"/>
          </a:xfrm>
          <a:prstGeom prst="rect">
            <a:avLst/>
          </a:prstGeom>
          <a:noFill/>
        </p:spPr>
      </p:pic>
      <p:pic>
        <p:nvPicPr>
          <p:cNvPr id="64514" name="Picture 2" descr="https://im1-tub-ru.yandex.net/i?id=f35f23cf548ba62a21a164721dfbdba6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72008"/>
            <a:ext cx="2802107" cy="2096066"/>
          </a:xfrm>
          <a:prstGeom prst="rect">
            <a:avLst/>
          </a:prstGeom>
          <a:noFill/>
        </p:spPr>
      </p:pic>
      <p:pic>
        <p:nvPicPr>
          <p:cNvPr id="64516" name="Picture 4" descr="http://img.freepik.com/free-photo/training-jet-ts--iskra-from-polish-air-forces_21097779.jpg?size=318&amp;ext=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072074"/>
            <a:ext cx="1178727" cy="78581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571736" y="285728"/>
            <a:ext cx="4214842" cy="64294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одинаковые картинки и назови их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img.freepik.com/free-photo/training-jet-ts--iskra-from-polish-air-forces_21097779.jpg?size=318&amp;ext=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714620"/>
            <a:ext cx="2464611" cy="1643074"/>
          </a:xfrm>
          <a:prstGeom prst="rect">
            <a:avLst/>
          </a:prstGeom>
          <a:noFill/>
        </p:spPr>
      </p:pic>
      <p:pic>
        <p:nvPicPr>
          <p:cNvPr id="10" name="Picture 2" descr="http://free.bridal-shower-themes.com/img/p/i/pictures-of-people-in-the-army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857232"/>
            <a:ext cx="671555" cy="704856"/>
          </a:xfrm>
          <a:prstGeom prst="rect">
            <a:avLst/>
          </a:prstGeom>
          <a:noFill/>
        </p:spPr>
      </p:pic>
      <p:pic>
        <p:nvPicPr>
          <p:cNvPr id="11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643050"/>
            <a:ext cx="1490199" cy="633418"/>
          </a:xfrm>
          <a:prstGeom prst="rect">
            <a:avLst/>
          </a:prstGeom>
          <a:noFill/>
        </p:spPr>
      </p:pic>
      <p:pic>
        <p:nvPicPr>
          <p:cNvPr id="12" name="Picture 2" descr="https://im1-tub-ru.yandex.net/i?id=f35f23cf548ba62a21a164721dfbdba6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71480"/>
            <a:ext cx="1025681" cy="767242"/>
          </a:xfrm>
          <a:prstGeom prst="rect">
            <a:avLst/>
          </a:prstGeom>
          <a:noFill/>
        </p:spPr>
      </p:pic>
      <p:pic>
        <p:nvPicPr>
          <p:cNvPr id="13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643314"/>
            <a:ext cx="1223970" cy="91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Лексико-грамматические категории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Единственное и множественное число;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Уменшительно-ласкательные существительные;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Относительные и притяжательные прилагательные;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Согласование имени существительного с  именем прилагательным;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Согласование имени существительного с числительным;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Согласование местоимений с именем существительным;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Слова-антонимы.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reepik.com/free-photo/training-jet-ts--iskra-from-polish-air-forces_21097779.jpg?size=318&amp;ex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3107552" cy="2071702"/>
          </a:xfrm>
          <a:prstGeom prst="rect">
            <a:avLst/>
          </a:prstGeom>
          <a:noFill/>
        </p:spPr>
      </p:pic>
      <p:pic>
        <p:nvPicPr>
          <p:cNvPr id="5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3361345" cy="1428760"/>
          </a:xfrm>
          <a:prstGeom prst="rect">
            <a:avLst/>
          </a:prstGeom>
          <a:noFill/>
        </p:spPr>
      </p:pic>
      <p:pic>
        <p:nvPicPr>
          <p:cNvPr id="6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86322"/>
            <a:ext cx="2428892" cy="1821670"/>
          </a:xfrm>
          <a:prstGeom prst="rect">
            <a:avLst/>
          </a:prstGeom>
          <a:noFill/>
        </p:spPr>
      </p:pic>
      <p:pic>
        <p:nvPicPr>
          <p:cNvPr id="63490" name="Picture 2" descr="http://thumbs.dreamstime.com/z/military-car-9569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71612"/>
            <a:ext cx="2590403" cy="2100219"/>
          </a:xfrm>
          <a:prstGeom prst="rect">
            <a:avLst/>
          </a:prstGeom>
          <a:noFill/>
        </p:spPr>
      </p:pic>
      <p:pic>
        <p:nvPicPr>
          <p:cNvPr id="63492" name="Picture 4" descr="http://wpalette.com/system/pictures/8/9/f/8/12494/med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785926"/>
            <a:ext cx="3322696" cy="142876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785918" y="285728"/>
            <a:ext cx="5786478" cy="8572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какой транспорт по цвету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palette.com/system/pictures/8/9/f/8/12494/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286388"/>
            <a:ext cx="2492022" cy="107157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928794" y="142852"/>
            <a:ext cx="5429288" cy="7143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 самолеты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pics.ivbt.ru/i/d/b3f40f74ced2c37e200a44d499e4aa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71678"/>
            <a:ext cx="1571636" cy="2480939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1857356" y="1571612"/>
            <a:ext cx="1071570" cy="785818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357818" y="1000108"/>
            <a:ext cx="1071570" cy="785818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215206" y="1571612"/>
            <a:ext cx="1071570" cy="785818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1678761" y="3393281"/>
            <a:ext cx="321471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036347" y="3036091"/>
            <a:ext cx="2857520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5400000" flipH="1" flipV="1">
            <a:off x="3643306" y="3429000"/>
            <a:ext cx="3786214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freepik.com/free-photo/training-jet-ts--iskra-from-polish-air-forces_21097779.jpg?size=318&amp;ex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3107552" cy="2071702"/>
          </a:xfrm>
          <a:prstGeom prst="rect">
            <a:avLst/>
          </a:prstGeom>
          <a:noFill/>
        </p:spPr>
      </p:pic>
      <p:pic>
        <p:nvPicPr>
          <p:cNvPr id="5" name="Picture 4" descr="https://im0-tub-ru.yandex.net/i?id=80b30bda23a424d42907d0d09bc2534e&amp;n=33&amp;h=190&amp;w=4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3361345" cy="1428760"/>
          </a:xfrm>
          <a:prstGeom prst="rect">
            <a:avLst/>
          </a:prstGeom>
          <a:noFill/>
        </p:spPr>
      </p:pic>
      <p:pic>
        <p:nvPicPr>
          <p:cNvPr id="6" name="Picture 2" descr="http://www.mitc-clan.ru/_ph/1/987309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86322"/>
            <a:ext cx="2428892" cy="1821670"/>
          </a:xfrm>
          <a:prstGeom prst="rect">
            <a:avLst/>
          </a:prstGeom>
          <a:noFill/>
        </p:spPr>
      </p:pic>
      <p:pic>
        <p:nvPicPr>
          <p:cNvPr id="63490" name="Picture 2" descr="http://thumbs.dreamstime.com/z/military-car-9569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71612"/>
            <a:ext cx="2590403" cy="2100219"/>
          </a:xfrm>
          <a:prstGeom prst="rect">
            <a:avLst/>
          </a:prstGeom>
          <a:noFill/>
        </p:spPr>
      </p:pic>
      <p:pic>
        <p:nvPicPr>
          <p:cNvPr id="63492" name="Picture 4" descr="http://wpalette.com/system/pictures/8/9/f/8/12494/med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785926"/>
            <a:ext cx="3322696" cy="142876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785918" y="285728"/>
            <a:ext cx="5786478" cy="8572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жадина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1-tub-ru.yandex.net/i?id=763040d448f6e2cf35e5f7fabc7b9a5a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mreadz.com/292/291240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28" y="1714489"/>
            <a:ext cx="1897950" cy="785818"/>
          </a:xfrm>
          <a:prstGeom prst="rect">
            <a:avLst/>
          </a:prstGeom>
          <a:noFill/>
        </p:spPr>
      </p:pic>
      <p:pic>
        <p:nvPicPr>
          <p:cNvPr id="10244" name="Picture 4" descr="http://images.mreadz.com/292/291240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2243031" cy="928694"/>
          </a:xfrm>
          <a:prstGeom prst="rect">
            <a:avLst/>
          </a:prstGeom>
          <a:noFill/>
        </p:spPr>
      </p:pic>
      <p:pic>
        <p:nvPicPr>
          <p:cNvPr id="10246" name="Picture 6" descr="http://images.mreadz.com/292/291240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785926"/>
            <a:ext cx="2243031" cy="928694"/>
          </a:xfrm>
          <a:prstGeom prst="rect">
            <a:avLst/>
          </a:prstGeom>
          <a:noFill/>
        </p:spPr>
      </p:pic>
      <p:pic>
        <p:nvPicPr>
          <p:cNvPr id="10248" name="Picture 8" descr="http://vk.com/images/gift/399/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1143008" cy="1143008"/>
          </a:xfrm>
          <a:prstGeom prst="rect">
            <a:avLst/>
          </a:prstGeom>
          <a:noFill/>
        </p:spPr>
      </p:pic>
      <p:pic>
        <p:nvPicPr>
          <p:cNvPr id="8" name="Picture 8" descr="http://vk.com/images/gift/399/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1143008" cy="1143008"/>
          </a:xfrm>
          <a:prstGeom prst="rect">
            <a:avLst/>
          </a:prstGeom>
          <a:noFill/>
        </p:spPr>
      </p:pic>
      <p:pic>
        <p:nvPicPr>
          <p:cNvPr id="9" name="Picture 8" descr="http://vk.com/images/gift/399/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928934"/>
            <a:ext cx="1143008" cy="1143008"/>
          </a:xfrm>
          <a:prstGeom prst="rect">
            <a:avLst/>
          </a:prstGeom>
          <a:noFill/>
        </p:spPr>
      </p:pic>
      <p:pic>
        <p:nvPicPr>
          <p:cNvPr id="10250" name="Picture 10" descr="http://www.freelancejob.ru/upload/545/9944545933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57694"/>
            <a:ext cx="1309696" cy="1309696"/>
          </a:xfrm>
          <a:prstGeom prst="rect">
            <a:avLst/>
          </a:prstGeom>
          <a:noFill/>
        </p:spPr>
      </p:pic>
      <p:pic>
        <p:nvPicPr>
          <p:cNvPr id="11" name="Picture 10" descr="http://www.freelancejob.ru/upload/545/9944545933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429132"/>
            <a:ext cx="1309696" cy="1309696"/>
          </a:xfrm>
          <a:prstGeom prst="rect">
            <a:avLst/>
          </a:prstGeom>
          <a:noFill/>
        </p:spPr>
      </p:pic>
      <p:pic>
        <p:nvPicPr>
          <p:cNvPr id="12" name="Picture 10" descr="http://www.freelancejob.ru/upload/545/9944545933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500570"/>
            <a:ext cx="1309696" cy="13096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57554" y="571480"/>
            <a:ext cx="330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Помоги Ване назвать картинки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2857488" y="357166"/>
            <a:ext cx="42862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500298" y="2143116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28860" y="335756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00298" y="478632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1-tub-ru.yandex.net/i?id=af8a8949385ce50808dfbe6cf701136b&amp;n=33&amp;h=190&amp;w=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1357322" cy="1309093"/>
          </a:xfrm>
          <a:prstGeom prst="rect">
            <a:avLst/>
          </a:prstGeom>
          <a:noFill/>
        </p:spPr>
      </p:pic>
      <p:pic>
        <p:nvPicPr>
          <p:cNvPr id="9220" name="Picture 4" descr="http://www.playcast.ru/uploads/2014/04/26/83732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786322"/>
            <a:ext cx="2114510" cy="1458549"/>
          </a:xfrm>
          <a:prstGeom prst="rect">
            <a:avLst/>
          </a:prstGeom>
          <a:noFill/>
        </p:spPr>
      </p:pic>
      <p:pic>
        <p:nvPicPr>
          <p:cNvPr id="6" name="Picture 2" descr="http://images.mreadz.com/292/291240/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214578" cy="916913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1428728" y="4286256"/>
            <a:ext cx="13673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http://prorab.dp.ua/images/com_sobi2/gallery/4817/4817_image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000240"/>
            <a:ext cx="1652569" cy="183211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785918" y="500042"/>
            <a:ext cx="535785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ласково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71472" y="714355"/>
            <a:ext cx="2000264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im1-tub-ru.yandex.net/i?id=af8a8949385ce50808dfbe6cf701136b&amp;n=33&amp;h=190&amp;w=1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1714512" cy="16535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128586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Весна какая?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328612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какое?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http://www.freelancejob.ru/upload/545/9944545933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1785950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492919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Почки какие?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vk.com/images/gift/399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2000264" cy="2000264"/>
          </a:xfrm>
          <a:prstGeom prst="rect">
            <a:avLst/>
          </a:prstGeom>
          <a:noFill/>
        </p:spPr>
      </p:pic>
      <p:pic>
        <p:nvPicPr>
          <p:cNvPr id="5" name="Picture 8" descr="http://vk.com/images/gift/399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1785950" cy="1785950"/>
          </a:xfrm>
          <a:prstGeom prst="rect">
            <a:avLst/>
          </a:prstGeom>
          <a:noFill/>
        </p:spPr>
      </p:pic>
      <p:pic>
        <p:nvPicPr>
          <p:cNvPr id="6" name="Picture 8" descr="http://vk.com/images/gift/399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8" descr="http://vk.com/images/gift/399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571744"/>
            <a:ext cx="2071702" cy="2071702"/>
          </a:xfrm>
          <a:prstGeom prst="rect">
            <a:avLst/>
          </a:prstGeom>
          <a:noFill/>
        </p:spPr>
      </p:pic>
      <p:pic>
        <p:nvPicPr>
          <p:cNvPr id="8" name="Picture 8" descr="http://vk.com/images/gift/399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02" y="1571612"/>
            <a:ext cx="1500198" cy="150019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214546" y="500042"/>
            <a:ext cx="492922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 подснежники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1-tub-ru.yandex.net/i?id=af8a8949385ce50808dfbe6cf701136b&amp;n=33&amp;h=190&amp;w=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1357322" cy="1309093"/>
          </a:xfrm>
          <a:prstGeom prst="rect">
            <a:avLst/>
          </a:prstGeom>
          <a:noFill/>
        </p:spPr>
      </p:pic>
      <p:pic>
        <p:nvPicPr>
          <p:cNvPr id="9220" name="Picture 4" descr="http://www.playcast.ru/uploads/2014/04/26/83732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2114510" cy="1458549"/>
          </a:xfrm>
          <a:prstGeom prst="rect">
            <a:avLst/>
          </a:prstGeom>
          <a:noFill/>
        </p:spPr>
      </p:pic>
      <p:pic>
        <p:nvPicPr>
          <p:cNvPr id="6" name="Picture 2" descr="http://images.mreadz.com/292/291240/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857496"/>
            <a:ext cx="2214578" cy="916913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285720" y="4071942"/>
            <a:ext cx="13673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http://prorab.dp.ua/images/com_sobi2/gallery/4817/4817_image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5025884"/>
            <a:ext cx="1652569" cy="1832116"/>
          </a:xfrm>
          <a:prstGeom prst="rect">
            <a:avLst/>
          </a:prstGeom>
          <a:noFill/>
        </p:spPr>
      </p:pic>
      <p:pic>
        <p:nvPicPr>
          <p:cNvPr id="8" name="Picture 8" descr="http://vk.com/images/gift/399/2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929198"/>
            <a:ext cx="1143008" cy="1143008"/>
          </a:xfrm>
          <a:prstGeom prst="rect">
            <a:avLst/>
          </a:prstGeom>
          <a:noFill/>
        </p:spPr>
      </p:pic>
      <p:pic>
        <p:nvPicPr>
          <p:cNvPr id="9" name="Picture 10" descr="http://www.freelancejob.ru/upload/545/994454593397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548304"/>
            <a:ext cx="1309696" cy="1309696"/>
          </a:xfrm>
          <a:prstGeom prst="rect">
            <a:avLst/>
          </a:prstGeom>
          <a:noFill/>
        </p:spPr>
      </p:pic>
      <p:pic>
        <p:nvPicPr>
          <p:cNvPr id="14338" name="Picture 2" descr="http://img0.liveinternet.ru/images/attach/c/4/79/777/79777698_Devochk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0"/>
            <a:ext cx="1500198" cy="1500198"/>
          </a:xfrm>
          <a:prstGeom prst="rect">
            <a:avLst/>
          </a:prstGeom>
          <a:noFill/>
        </p:spPr>
      </p:pic>
      <p:pic>
        <p:nvPicPr>
          <p:cNvPr id="2" name="Picture 2" descr="https://im2-tub-ru.yandex.net/i?id=3bf12e64e1409cf2341e771d6a7489d1&amp;n=33&amp;h=190&amp;w=19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1500174"/>
            <a:ext cx="1285883" cy="1285884"/>
          </a:xfrm>
          <a:prstGeom prst="rect">
            <a:avLst/>
          </a:prstGeom>
          <a:noFill/>
        </p:spPr>
      </p:pic>
      <p:pic>
        <p:nvPicPr>
          <p:cNvPr id="14340" name="Picture 4" descr="https://im3-tub-ru.yandex.net/i?id=d091efe9a458b89c070435127fac5e1e&amp;n=33&amp;h=190&amp;w=2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27726" y="285728"/>
            <a:ext cx="1654352" cy="1428759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928794" y="428604"/>
            <a:ext cx="571504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Назови, что ты дашь девочке, мальчику и чудовищу.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558" y="2009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142873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МОЯ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27860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86710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 марта</a:t>
            </a:r>
            <a:endParaRPr lang="ru-RU" sz="6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m0-tub-ru.yandex.net/i?id=0c438f42b9398cd27dc5c563f602c029&amp;n=33&amp;h=190&amp;w=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96" y="1276928"/>
            <a:ext cx="8658284" cy="541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04389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     </a:t>
            </a: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Маша-рукодельница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(Зимняя одежда)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k1304.hizliresim.com/18/f/m1k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3071834" cy="3746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.artfile.ru/2950x2094_445918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1207691" cy="857256"/>
          </a:xfrm>
          <a:prstGeom prst="rect">
            <a:avLst/>
          </a:prstGeom>
          <a:noFill/>
        </p:spPr>
      </p:pic>
      <p:pic>
        <p:nvPicPr>
          <p:cNvPr id="5" name="Picture 2" descr="http://i.artfile.ru/2950x2094_445918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714620"/>
            <a:ext cx="892350" cy="633417"/>
          </a:xfrm>
          <a:prstGeom prst="rect">
            <a:avLst/>
          </a:prstGeom>
          <a:noFill/>
        </p:spPr>
      </p:pic>
      <p:pic>
        <p:nvPicPr>
          <p:cNvPr id="6" name="Picture 2" descr="http://i.artfile.ru/2950x2094_445918_%5bwww.ArtFile.ru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928802"/>
            <a:ext cx="878932" cy="623893"/>
          </a:xfrm>
          <a:prstGeom prst="rect">
            <a:avLst/>
          </a:prstGeom>
          <a:noFill/>
        </p:spPr>
      </p:pic>
      <p:pic>
        <p:nvPicPr>
          <p:cNvPr id="7" name="Picture 2" descr="http://i.artfile.ru/2950x2094_445918_%5bwww.ArtFile.ru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928802"/>
            <a:ext cx="865515" cy="614369"/>
          </a:xfrm>
          <a:prstGeom prst="rect">
            <a:avLst/>
          </a:prstGeom>
          <a:noFill/>
        </p:spPr>
      </p:pic>
      <p:pic>
        <p:nvPicPr>
          <p:cNvPr id="67588" name="Picture 4" descr="http://ic.pics.livejournal.com/veil_m/65384085/578103/578103_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1710910" cy="1357322"/>
          </a:xfrm>
          <a:prstGeom prst="rect">
            <a:avLst/>
          </a:prstGeom>
          <a:noFill/>
        </p:spPr>
      </p:pic>
      <p:pic>
        <p:nvPicPr>
          <p:cNvPr id="9" name="Picture 4" descr="http://ic.pics.livejournal.com/veil_m/65384085/578103/578103_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286256"/>
            <a:ext cx="1139406" cy="903929"/>
          </a:xfrm>
          <a:prstGeom prst="rect">
            <a:avLst/>
          </a:prstGeom>
          <a:noFill/>
        </p:spPr>
      </p:pic>
      <p:pic>
        <p:nvPicPr>
          <p:cNvPr id="10" name="Picture 4" descr="http://ic.pics.livejournal.com/veil_m/65384085/578103/578103_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3500438"/>
            <a:ext cx="900479" cy="714380"/>
          </a:xfrm>
          <a:prstGeom prst="rect">
            <a:avLst/>
          </a:prstGeom>
          <a:noFill/>
        </p:spPr>
      </p:pic>
      <p:pic>
        <p:nvPicPr>
          <p:cNvPr id="11" name="Picture 4" descr="http://ic.pics.livejournal.com/veil_m/65384085/578103/578103_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3732" y="3357562"/>
            <a:ext cx="990527" cy="785818"/>
          </a:xfrm>
          <a:prstGeom prst="rect">
            <a:avLst/>
          </a:prstGeom>
          <a:noFill/>
        </p:spPr>
      </p:pic>
      <p:pic>
        <p:nvPicPr>
          <p:cNvPr id="15362" name="Picture 2" descr="http://con-feta.ru/upload/iblock/166/166d2629b5ef93ecfe4c00ffd6beceb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6072182"/>
            <a:ext cx="1838171" cy="785818"/>
          </a:xfrm>
          <a:prstGeom prst="rect">
            <a:avLst/>
          </a:prstGeom>
          <a:noFill/>
        </p:spPr>
      </p:pic>
      <p:pic>
        <p:nvPicPr>
          <p:cNvPr id="12" name="Picture 2" descr="http://con-feta.ru/upload/iblock/166/166d2629b5ef93ecfe4c00ffd6beceb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5429264"/>
            <a:ext cx="1838171" cy="785818"/>
          </a:xfrm>
          <a:prstGeom prst="rect">
            <a:avLst/>
          </a:prstGeom>
          <a:noFill/>
        </p:spPr>
      </p:pic>
      <p:pic>
        <p:nvPicPr>
          <p:cNvPr id="13" name="Picture 2" descr="http://con-feta.ru/upload/iblock/166/166d2629b5ef93ecfe4c00ffd6beceb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6072182"/>
            <a:ext cx="1838171" cy="785818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2571736" y="214290"/>
            <a:ext cx="4929222" cy="1357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Ваня,  подари подарок маме один и много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64" name="Picture 4" descr="http://fotohomka.ru/images/Jan/11/5b1851f22de6a21bef4fb1b966c50f70/mini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2071678"/>
            <a:ext cx="1941523" cy="1446625"/>
          </a:xfrm>
          <a:prstGeom prst="rect">
            <a:avLst/>
          </a:prstGeom>
          <a:noFill/>
        </p:spPr>
      </p:pic>
      <p:pic>
        <p:nvPicPr>
          <p:cNvPr id="16" name="Picture 4" descr="http://ic.pics.livejournal.com/veil_m/65384085/578103/578103_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996" y="4295780"/>
            <a:ext cx="171091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artfile.ru/2950x2094_445918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1610255" cy="1143008"/>
          </a:xfrm>
          <a:prstGeom prst="rect">
            <a:avLst/>
          </a:prstGeom>
          <a:noFill/>
        </p:spPr>
      </p:pic>
      <p:pic>
        <p:nvPicPr>
          <p:cNvPr id="5" name="Picture 4" descr="http://ic.pics.livejournal.com/veil_m/65384085/578103/578103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876"/>
            <a:ext cx="1710910" cy="1357322"/>
          </a:xfrm>
          <a:prstGeom prst="rect">
            <a:avLst/>
          </a:prstGeom>
          <a:noFill/>
        </p:spPr>
      </p:pic>
      <p:pic>
        <p:nvPicPr>
          <p:cNvPr id="7" name="Picture 2" descr="http://con-feta.ru/upload/iblock/166/166d2629b5ef93ecfe4c00ffd6bec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572140"/>
            <a:ext cx="1838171" cy="785818"/>
          </a:xfrm>
          <a:prstGeom prst="rect">
            <a:avLst/>
          </a:prstGeom>
          <a:noFill/>
        </p:spPr>
      </p:pic>
      <p:pic>
        <p:nvPicPr>
          <p:cNvPr id="14338" name="Picture 2" descr="https://im3-tub-ru.yandex.net/i?id=53fd1a18a87a746a408cf1477676d93e&amp;n=33&amp;h=190&amp;w=2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428868"/>
            <a:ext cx="2078845" cy="1357322"/>
          </a:xfrm>
          <a:prstGeom prst="rect">
            <a:avLst/>
          </a:prstGeom>
          <a:noFill/>
        </p:spPr>
      </p:pic>
      <p:pic>
        <p:nvPicPr>
          <p:cNvPr id="14340" name="Picture 4" descr="http://cs7004.vk.me/c7006/v7006093/a8c1/LcQPEtbrr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786058"/>
            <a:ext cx="1571636" cy="1571636"/>
          </a:xfrm>
          <a:prstGeom prst="rect">
            <a:avLst/>
          </a:prstGeom>
          <a:noFill/>
        </p:spPr>
      </p:pic>
      <p:pic>
        <p:nvPicPr>
          <p:cNvPr id="14342" name="Picture 6" descr="https://im1-tub-ru.yandex.net/i?id=7107a36b10a6cfb0b704af9263aaa967&amp;n=33&amp;h=190&amp;w=1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429132"/>
            <a:ext cx="1809750" cy="1809751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143108" y="571480"/>
            <a:ext cx="550072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Назови ласково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1042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sledu.ru/tw_files2/urls_784/7/d-6154/6154_html_m33187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6429388" cy="614364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429256" y="214290"/>
            <a:ext cx="350043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Скажи наоборот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0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ya-uchitel.ru/_ld/39/3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Мебель</a:t>
            </a:r>
            <a:endParaRPr lang="ru-RU" sz="7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0-tub-ru.yandex.net/i?id=0637eb8d632ebc18278db590029f8a3b&amp;n=33&amp;h=190&amp;w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714908" cy="471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71472" y="1971664"/>
            <a:ext cx="8143900" cy="488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laying-field.ru/img/2015/051723/1953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027" y="0"/>
            <a:ext cx="1369973" cy="1552180"/>
          </a:xfrm>
          <a:prstGeom prst="rect">
            <a:avLst/>
          </a:prstGeom>
          <a:noFill/>
        </p:spPr>
      </p:pic>
      <p:pic>
        <p:nvPicPr>
          <p:cNvPr id="3076" name="Picture 4" descr="http://www.dpol4.ru/img/picture/Sep/18/4418786208473d73ff0b1721b1dd623d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43140" cy="151445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000232" y="0"/>
            <a:ext cx="5857916" cy="12858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большом доме много мебели, а в маленьком мало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(в маленьком доме стул, а в большом доме стулья)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857224" y="1206893"/>
            <a:ext cx="7572428" cy="565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357422" y="357166"/>
            <a:ext cx="4214842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ласково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ftershock.su/sites/default/files/pictures/picture-19337-1436950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2060567" cy="1290430"/>
          </a:xfrm>
          <a:prstGeom prst="rect">
            <a:avLst/>
          </a:prstGeom>
          <a:noFill/>
        </p:spPr>
      </p:pic>
      <p:pic>
        <p:nvPicPr>
          <p:cNvPr id="56324" name="Picture 4" descr="http://udobno77.ru/resized/files/tovars/13dedc31271ea9ea136431c12de830c4_355_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1257545" cy="1714512"/>
          </a:xfrm>
          <a:prstGeom prst="rect">
            <a:avLst/>
          </a:prstGeom>
          <a:noFill/>
        </p:spPr>
      </p:pic>
      <p:pic>
        <p:nvPicPr>
          <p:cNvPr id="56326" name="Picture 6" descr="http://domdacha.su/images/photos/shop1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928934"/>
            <a:ext cx="1357292" cy="1369357"/>
          </a:xfrm>
          <a:prstGeom prst="rect">
            <a:avLst/>
          </a:prstGeom>
          <a:noFill/>
        </p:spPr>
      </p:pic>
      <p:pic>
        <p:nvPicPr>
          <p:cNvPr id="56328" name="Picture 8" descr="https://im2-tub-ru.yandex.net/i?id=ea4718955b966f40212e4ec65bb3393d&amp;n=33&amp;h=190&amp;w=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857760"/>
            <a:ext cx="1066800" cy="1809751"/>
          </a:xfrm>
          <a:prstGeom prst="rect">
            <a:avLst/>
          </a:prstGeom>
          <a:noFill/>
        </p:spPr>
      </p:pic>
      <p:pic>
        <p:nvPicPr>
          <p:cNvPr id="56330" name="Picture 10" descr="https://im2-tub-ru.yandex.net/i?id=0523bef3ec5a03ad97a7bfd296dae2d8&amp;n=33&amp;h=190&amp;w=1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00504"/>
            <a:ext cx="1809750" cy="1809751"/>
          </a:xfrm>
          <a:prstGeom prst="rect">
            <a:avLst/>
          </a:prstGeom>
          <a:noFill/>
        </p:spPr>
      </p:pic>
      <p:pic>
        <p:nvPicPr>
          <p:cNvPr id="56332" name="Picture 12" descr="https://im1-tub-ru.yandex.net/i?id=39aa17a12cd4c3e8f9b9ab2d3240620d&amp;n=33&amp;h=190&amp;w=2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048249"/>
            <a:ext cx="2105025" cy="1809751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786050" y="214290"/>
            <a:ext cx="6143668" cy="7858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Даше назвать мебель по цвету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playcast.ru/uploads/2014/05/14/85881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57166"/>
            <a:ext cx="1757322" cy="17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im3-tub-ru.yandex.net/i?id=d091efe9a458b89c070435127fac5e1e&amp;n=33&amp;h=190&amp;w=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1452590" cy="1254510"/>
          </a:xfrm>
          <a:prstGeom prst="rect">
            <a:avLst/>
          </a:prstGeom>
          <a:noFill/>
        </p:spPr>
      </p:pic>
      <p:pic>
        <p:nvPicPr>
          <p:cNvPr id="57348" name="Picture 4" descr="https://im0-tub-ru.yandex.net/i?id=85e24ffc1a9bc07743becfe6331a2f03&amp;n=33&amp;h=190&amp;w=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857232"/>
            <a:ext cx="1809750" cy="1809751"/>
          </a:xfrm>
          <a:prstGeom prst="rect">
            <a:avLst/>
          </a:prstGeom>
          <a:noFill/>
        </p:spPr>
      </p:pic>
      <p:pic>
        <p:nvPicPr>
          <p:cNvPr id="6" name="Picture 8" descr="https://im2-tub-ru.yandex.net/i?id=ea4718955b966f40212e4ec65bb3393d&amp;n=33&amp;h=190&amp;w=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781016" cy="1324939"/>
          </a:xfrm>
          <a:prstGeom prst="rect">
            <a:avLst/>
          </a:prstGeom>
          <a:noFill/>
        </p:spPr>
      </p:pic>
      <p:pic>
        <p:nvPicPr>
          <p:cNvPr id="7" name="Picture 8" descr="https://im2-tub-ru.yandex.net/i?id=ea4718955b966f40212e4ec65bb3393d&amp;n=33&amp;h=190&amp;w=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643182"/>
            <a:ext cx="785818" cy="1333085"/>
          </a:xfrm>
          <a:prstGeom prst="rect">
            <a:avLst/>
          </a:prstGeom>
          <a:noFill/>
        </p:spPr>
      </p:pic>
      <p:pic>
        <p:nvPicPr>
          <p:cNvPr id="8" name="Picture 8" descr="https://im2-tub-ru.yandex.net/i?id=ea4718955b966f40212e4ec65bb3393d&amp;n=33&amp;h=190&amp;w=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71612"/>
            <a:ext cx="709610" cy="1203803"/>
          </a:xfrm>
          <a:prstGeom prst="rect">
            <a:avLst/>
          </a:prstGeom>
          <a:noFill/>
        </p:spPr>
      </p:pic>
      <p:pic>
        <p:nvPicPr>
          <p:cNvPr id="9" name="Picture 10" descr="https://im2-tub-ru.yandex.net/i?id=0523bef3ec5a03ad97a7bfd296dae2d8&amp;n=33&amp;h=190&amp;w=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572140"/>
            <a:ext cx="1000132" cy="1000133"/>
          </a:xfrm>
          <a:prstGeom prst="rect">
            <a:avLst/>
          </a:prstGeom>
          <a:noFill/>
        </p:spPr>
      </p:pic>
      <p:pic>
        <p:nvPicPr>
          <p:cNvPr id="10" name="Picture 10" descr="https://im2-tub-ru.yandex.net/i?id=0523bef3ec5a03ad97a7bfd296dae2d8&amp;n=33&amp;h=190&amp;w=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643446"/>
            <a:ext cx="919169" cy="919170"/>
          </a:xfrm>
          <a:prstGeom prst="rect">
            <a:avLst/>
          </a:prstGeom>
          <a:noFill/>
        </p:spPr>
      </p:pic>
      <p:pic>
        <p:nvPicPr>
          <p:cNvPr id="11" name="Picture 10" descr="https://im2-tub-ru.yandex.net/i?id=0523bef3ec5a03ad97a7bfd296dae2d8&amp;n=33&amp;h=190&amp;w=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643314"/>
            <a:ext cx="952494" cy="952495"/>
          </a:xfrm>
          <a:prstGeom prst="rect">
            <a:avLst/>
          </a:prstGeom>
          <a:noFill/>
        </p:spPr>
      </p:pic>
      <p:pic>
        <p:nvPicPr>
          <p:cNvPr id="12" name="Picture 10" descr="https://im2-tub-ru.yandex.net/i?id=0523bef3ec5a03ad97a7bfd296dae2d8&amp;n=33&amp;h=190&amp;w=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1095402" cy="1095403"/>
          </a:xfrm>
          <a:prstGeom prst="rect">
            <a:avLst/>
          </a:prstGeom>
          <a:noFill/>
        </p:spPr>
      </p:pic>
      <p:pic>
        <p:nvPicPr>
          <p:cNvPr id="13" name="Picture 6" descr="http://domdacha.su/images/photos/shop1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500174"/>
            <a:ext cx="785788" cy="792773"/>
          </a:xfrm>
          <a:prstGeom prst="rect">
            <a:avLst/>
          </a:prstGeom>
          <a:noFill/>
        </p:spPr>
      </p:pic>
      <p:pic>
        <p:nvPicPr>
          <p:cNvPr id="14" name="Picture 6" descr="http://domdacha.su/images/photos/shop1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571744"/>
            <a:ext cx="928662" cy="936917"/>
          </a:xfrm>
          <a:prstGeom prst="rect">
            <a:avLst/>
          </a:prstGeom>
          <a:noFill/>
        </p:spPr>
      </p:pic>
      <p:pic>
        <p:nvPicPr>
          <p:cNvPr id="15" name="Picture 2" descr="http://aftershock.su/sites/default/files/pictures/picture-19337-14369503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5786454"/>
            <a:ext cx="1368872" cy="857256"/>
          </a:xfrm>
          <a:prstGeom prst="rect">
            <a:avLst/>
          </a:prstGeom>
          <a:noFill/>
        </p:spPr>
      </p:pic>
      <p:pic>
        <p:nvPicPr>
          <p:cNvPr id="16" name="Picture 2" descr="http://aftershock.su/sites/default/files/pictures/picture-19337-14369503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4786322"/>
            <a:ext cx="1125519" cy="704856"/>
          </a:xfrm>
          <a:prstGeom prst="rect">
            <a:avLst/>
          </a:prstGeom>
          <a:noFill/>
        </p:spPr>
      </p:pic>
      <p:pic>
        <p:nvPicPr>
          <p:cNvPr id="17" name="Picture 2" descr="http://aftershock.su/sites/default/files/pictures/picture-19337-14369503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2346" y="3929066"/>
            <a:ext cx="1254799" cy="785818"/>
          </a:xfrm>
          <a:prstGeom prst="rect">
            <a:avLst/>
          </a:prstGeom>
          <a:noFill/>
        </p:spPr>
      </p:pic>
      <p:pic>
        <p:nvPicPr>
          <p:cNvPr id="18" name="Picture 2" descr="http://aftershock.su/sites/default/files/pictures/picture-19337-14369503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3429000"/>
            <a:ext cx="1368872" cy="857256"/>
          </a:xfrm>
          <a:prstGeom prst="rect">
            <a:avLst/>
          </a:prstGeom>
          <a:noFill/>
        </p:spPr>
      </p:pic>
      <p:pic>
        <p:nvPicPr>
          <p:cNvPr id="19" name="Picture 2" descr="http://aftershock.su/sites/default/files/pictures/picture-19337-14369503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5715016"/>
            <a:ext cx="1254799" cy="785818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2357422" y="0"/>
            <a:ext cx="4429156" cy="8572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детям посчитать мебель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ark.ru/templates/ddj004/sur_images/korp_mebel/bravo/kupe/b/ku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7" y="285728"/>
            <a:ext cx="2097121" cy="1571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0001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Высокий, а </a:t>
            </a:r>
            <a:endParaRPr lang="ru-RU" dirty="0"/>
          </a:p>
        </p:txBody>
      </p:sp>
      <p:pic>
        <p:nvPicPr>
          <p:cNvPr id="2052" name="Picture 4" descr="https://im2-tub-ru.yandex.net/i?id=3f3de53895fb532115b4b041ecfba764&amp;n=33&amp;h=190&amp;w=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981065" cy="736769"/>
          </a:xfrm>
          <a:prstGeom prst="rect">
            <a:avLst/>
          </a:prstGeom>
          <a:noFill/>
        </p:spPr>
      </p:pic>
      <p:pic>
        <p:nvPicPr>
          <p:cNvPr id="7" name="Picture 2" descr="http://alark.ru/templates/ddj004/sur_images/korp_mebel/bravo/kupe/b/ku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6" y="2357430"/>
            <a:ext cx="1905378" cy="14279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Большой, а </a:t>
            </a:r>
            <a:endParaRPr lang="ru-RU" dirty="0"/>
          </a:p>
        </p:txBody>
      </p:sp>
      <p:pic>
        <p:nvPicPr>
          <p:cNvPr id="2054" name="Picture 6" descr="http://mebelluxe.com/assets/cache/phpthumbof/mebelson/galileo/600x-polka_pryamoug.b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71744"/>
            <a:ext cx="2035384" cy="1214446"/>
          </a:xfrm>
          <a:prstGeom prst="rect">
            <a:avLst/>
          </a:prstGeom>
          <a:noFill/>
        </p:spPr>
      </p:pic>
      <p:pic>
        <p:nvPicPr>
          <p:cNvPr id="2056" name="Picture 8" descr="http://divan.as.ua/divany-doma/magnoliya-2/foto-divana/magnoliya_2_01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5"/>
            <a:ext cx="1520577" cy="10810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42862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Мягкий, а </a:t>
            </a:r>
            <a:endParaRPr lang="ru-RU" dirty="0"/>
          </a:p>
        </p:txBody>
      </p:sp>
      <p:pic>
        <p:nvPicPr>
          <p:cNvPr id="2058" name="Picture 10" descr="http://www.stoly-journal.internet-mebel-spb.ru/published/publicdata/B02/attachments/SC/products_pictures/11is_e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1690666" cy="1690666"/>
          </a:xfrm>
          <a:prstGeom prst="rect">
            <a:avLst/>
          </a:prstGeom>
          <a:noFill/>
        </p:spPr>
      </p:pic>
      <p:pic>
        <p:nvPicPr>
          <p:cNvPr id="13" name="Picture 10" descr="https://im2-tub-ru.yandex.net/i?id=0523bef3ec5a03ad97a7bfd296dae2d8&amp;n=33&amp;h=190&amp;w=1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429264"/>
            <a:ext cx="1095402" cy="1095403"/>
          </a:xfrm>
          <a:prstGeom prst="rect">
            <a:avLst/>
          </a:prstGeom>
          <a:noFill/>
        </p:spPr>
      </p:pic>
      <p:pic>
        <p:nvPicPr>
          <p:cNvPr id="2060" name="Picture 12" descr="https://im3-tub-ru.yandex.net/i?id=1db843c9f76e403e0a4c2d42b6b7b1f6&amp;n=33&amp;h=190&amp;w=1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5500702"/>
            <a:ext cx="1166832" cy="11668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3108" y="5786454"/>
            <a:ext cx="99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Белое,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28628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Назови, что нарисовано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asual-clothes.ru/img/261/shybka_detskaya_04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071538" cy="1071538"/>
          </a:xfrm>
          <a:prstGeom prst="rect">
            <a:avLst/>
          </a:prstGeom>
          <a:noFill/>
        </p:spPr>
      </p:pic>
      <p:pic>
        <p:nvPicPr>
          <p:cNvPr id="19460" name="Picture 4" descr="http://www.babyprince.ru/upload/iblock/222/shrf003_shybka_ram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928670"/>
            <a:ext cx="1428760" cy="1257309"/>
          </a:xfrm>
          <a:prstGeom prst="rect">
            <a:avLst/>
          </a:prstGeom>
          <a:noFill/>
        </p:spPr>
      </p:pic>
      <p:pic>
        <p:nvPicPr>
          <p:cNvPr id="19462" name="Picture 6" descr="http://images.dmir.ru/dmir/images/chuni-iz-ovchiny-k-prazdnikam-14276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857232"/>
            <a:ext cx="1285852" cy="1285852"/>
          </a:xfrm>
          <a:prstGeom prst="rect">
            <a:avLst/>
          </a:prstGeom>
          <a:noFill/>
        </p:spPr>
      </p:pic>
      <p:pic>
        <p:nvPicPr>
          <p:cNvPr id="19464" name="Picture 8" descr="https://im0-tub-ru.yandex.net/i?id=c0890f7a86ace0168ab8b39145e3ef16&amp;n=33&amp;h=190&amp;w=2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1285852" cy="1115580"/>
          </a:xfrm>
          <a:prstGeom prst="rect">
            <a:avLst/>
          </a:prstGeom>
          <a:noFill/>
        </p:spPr>
      </p:pic>
      <p:pic>
        <p:nvPicPr>
          <p:cNvPr id="19466" name="Picture 10" descr="http://xn--b1adqsbinj.xn--p1ai/%D0%BC%D0%B0%D0%B3%D0%B0%D0%B7%D0%B8%D0%BD:img/143495/tn:1/w:600/h:500/null/%D0%A1%D0%B2%D0%B8%D1%82%D0%B5%D1%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357430"/>
            <a:ext cx="1585529" cy="1062305"/>
          </a:xfrm>
          <a:prstGeom prst="rect">
            <a:avLst/>
          </a:prstGeom>
          <a:noFill/>
        </p:spPr>
      </p:pic>
      <p:pic>
        <p:nvPicPr>
          <p:cNvPr id="19468" name="Picture 12" descr="http://image.best-woman.ru/article/2013/02/06/680x383/0770410eba5d79e12e2a3c426efba6b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428868"/>
            <a:ext cx="1500166" cy="948125"/>
          </a:xfrm>
          <a:prstGeom prst="rect">
            <a:avLst/>
          </a:prstGeom>
          <a:noFill/>
        </p:spPr>
      </p:pic>
      <p:pic>
        <p:nvPicPr>
          <p:cNvPr id="13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577156"/>
            <a:ext cx="1408098" cy="1512183"/>
          </a:xfrm>
          <a:prstGeom prst="rect">
            <a:avLst/>
          </a:prstGeom>
          <a:noFill/>
        </p:spPr>
      </p:pic>
      <p:pic>
        <p:nvPicPr>
          <p:cNvPr id="16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786190"/>
            <a:ext cx="1408098" cy="1512183"/>
          </a:xfrm>
          <a:prstGeom prst="rect">
            <a:avLst/>
          </a:prstGeom>
          <a:noFill/>
        </p:spPr>
      </p:pic>
      <p:pic>
        <p:nvPicPr>
          <p:cNvPr id="17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714752"/>
            <a:ext cx="1408098" cy="1512183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2643174" y="142852"/>
            <a:ext cx="3714776" cy="8572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Назови что нарисовано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Picture 6" descr="http://www.4shopping.ru/media/coll/2010/08/2484/accessorize-2484-fall-winter-10-11-0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286388"/>
            <a:ext cx="1357322" cy="1357322"/>
          </a:xfrm>
          <a:prstGeom prst="rect">
            <a:avLst/>
          </a:prstGeom>
          <a:noFill/>
        </p:spPr>
      </p:pic>
      <p:pic>
        <p:nvPicPr>
          <p:cNvPr id="20" name="Picture 6" descr="http://www.4shopping.ru/media/coll/2010/08/2484/accessorize-2484-fall-winter-10-11-0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5500678"/>
            <a:ext cx="1357322" cy="1357322"/>
          </a:xfrm>
          <a:prstGeom prst="rect">
            <a:avLst/>
          </a:prstGeom>
          <a:noFill/>
        </p:spPr>
      </p:pic>
      <p:pic>
        <p:nvPicPr>
          <p:cNvPr id="21" name="Picture 6" descr="http://www.4shopping.ru/media/coll/2010/08/2484/accessorize-2484-fall-winter-10-11-0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500678"/>
            <a:ext cx="1357322" cy="1357322"/>
          </a:xfrm>
          <a:prstGeom prst="rect">
            <a:avLst/>
          </a:prstGeom>
          <a:noFill/>
        </p:spPr>
      </p:pic>
      <p:sp>
        <p:nvSpPr>
          <p:cNvPr id="22" name="Нашивка 21"/>
          <p:cNvSpPr/>
          <p:nvPr/>
        </p:nvSpPr>
        <p:spPr>
          <a:xfrm>
            <a:off x="2857488" y="1285860"/>
            <a:ext cx="785818" cy="428628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2857488" y="4214818"/>
            <a:ext cx="785818" cy="428628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857488" y="2643182"/>
            <a:ext cx="785818" cy="428628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2928926" y="5715016"/>
            <a:ext cx="785818" cy="428628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Животные весной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3-tub-ru.yandex.net/i?id=cd307d9a900a6954f18bd652d195f30b&amp;n=33&amp;h=190&amp;w=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57906"/>
            <a:ext cx="7558122" cy="5203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cs624827.vk.me/v624827742/376d0/VRYZq7h8x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733" y="3571877"/>
            <a:ext cx="4460267" cy="3286124"/>
          </a:xfrm>
          <a:prstGeom prst="rect">
            <a:avLst/>
          </a:prstGeom>
          <a:noFill/>
        </p:spPr>
      </p:pic>
      <p:pic>
        <p:nvPicPr>
          <p:cNvPr id="67588" name="Picture 4" descr="http://klubkom.net/static/photo/3/6/a/0/p-05307b9577c17e.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4932"/>
            <a:ext cx="4500562" cy="3353068"/>
          </a:xfrm>
          <a:prstGeom prst="rect">
            <a:avLst/>
          </a:prstGeom>
          <a:noFill/>
        </p:spPr>
      </p:pic>
      <p:pic>
        <p:nvPicPr>
          <p:cNvPr id="5122" name="Picture 2" descr="https://im3-tub-ru.yandex.net/i?id=363ff17e9ce95b07c0ac45d93596a9e9&amp;n=33&amp;h=190&amp;w=2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45280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286348" y="142852"/>
            <a:ext cx="3857652" cy="11430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Весной у животных появляются детеныши, назови их.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refdt.ru/tw_files2/urls_5/37/d-36895/7z-docs/1_html_m24d42a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46" y="136952"/>
            <a:ext cx="7947844" cy="6363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1"/>
            <a:ext cx="3971924" cy="14001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23847" y="2143116"/>
            <a:ext cx="8191557" cy="451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071670" y="214290"/>
            <a:ext cx="5715040" cy="10001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 сколько животных на картинке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4572032" cy="5825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 ласково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old.rk.karelia.ru/wp-content/uploads/2013/02/Gnom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130" cy="1214446"/>
          </a:xfrm>
          <a:prstGeom prst="rect">
            <a:avLst/>
          </a:prstGeom>
          <a:noFill/>
        </p:spPr>
      </p:pic>
      <p:pic>
        <p:nvPicPr>
          <p:cNvPr id="18436" name="Picture 4" descr="https://im2-tub-ru.yandex.net/i?id=d4f745ec434597faea72b9ce451a67c9&amp;n=33&amp;h=190&amp;w=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489" y="0"/>
            <a:ext cx="2284511" cy="2214578"/>
          </a:xfrm>
          <a:prstGeom prst="rect">
            <a:avLst/>
          </a:prstGeom>
          <a:noFill/>
        </p:spPr>
      </p:pic>
      <p:pic>
        <p:nvPicPr>
          <p:cNvPr id="18440" name="Picture 8" descr="http://www.babyprince.ru/upload/iblock/222/shrf003_shybka_rami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572140"/>
            <a:ext cx="1217720" cy="1071594"/>
          </a:xfrm>
          <a:prstGeom prst="rect">
            <a:avLst/>
          </a:prstGeom>
          <a:noFill/>
        </p:spPr>
      </p:pic>
      <p:pic>
        <p:nvPicPr>
          <p:cNvPr id="18442" name="Picture 10" descr="http://www.babyprince.ru/upload/iblock/222/shrf003_shybka_rami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3084795" cy="2714620"/>
          </a:xfrm>
          <a:prstGeom prst="rect">
            <a:avLst/>
          </a:prstGeom>
          <a:noFill/>
        </p:spPr>
      </p:pic>
      <p:pic>
        <p:nvPicPr>
          <p:cNvPr id="18444" name="Picture 12" descr="http://image.best-woman.ru/article/2013/02/06/680x383/0770410eba5d79e12e2a3c426efba6b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285860"/>
            <a:ext cx="3737604" cy="2362216"/>
          </a:xfrm>
          <a:prstGeom prst="rect">
            <a:avLst/>
          </a:prstGeom>
          <a:noFill/>
        </p:spPr>
      </p:pic>
      <p:pic>
        <p:nvPicPr>
          <p:cNvPr id="18446" name="Picture 14" descr="http://image.best-woman.ru/article/2013/02/06/680x383/0770410eba5d79e12e2a3c426efba6b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000372"/>
            <a:ext cx="1714480" cy="1083574"/>
          </a:xfrm>
          <a:prstGeom prst="rect">
            <a:avLst/>
          </a:prstGeom>
          <a:noFill/>
        </p:spPr>
      </p:pic>
      <p:pic>
        <p:nvPicPr>
          <p:cNvPr id="9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400" y="1785927"/>
            <a:ext cx="1130855" cy="1214446"/>
          </a:xfrm>
          <a:prstGeom prst="rect">
            <a:avLst/>
          </a:prstGeom>
          <a:noFill/>
        </p:spPr>
      </p:pic>
      <p:pic>
        <p:nvPicPr>
          <p:cNvPr id="10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151452"/>
            <a:ext cx="2265354" cy="243280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2143108" y="285728"/>
            <a:ext cx="4572032" cy="5715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Назови, что наденет гномик, а что великан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best-woman.ru/article/2013/02/06/680x383/0770410eba5d79e12e2a3c426efba6b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089" y="1357298"/>
            <a:ext cx="3516911" cy="2222735"/>
          </a:xfrm>
          <a:prstGeom prst="rect">
            <a:avLst/>
          </a:prstGeom>
          <a:noFill/>
        </p:spPr>
      </p:pic>
      <p:pic>
        <p:nvPicPr>
          <p:cNvPr id="17412" name="Picture 4" descr="https://im1-tub-ru.yandex.net/i?id=19d6c6c9b31601709cc96f1f29b969ce&amp;n=33&amp;h=190&amp;w=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1866900" cy="1809751"/>
          </a:xfrm>
          <a:prstGeom prst="rect">
            <a:avLst/>
          </a:prstGeom>
          <a:noFill/>
        </p:spPr>
      </p:pic>
      <p:pic>
        <p:nvPicPr>
          <p:cNvPr id="17414" name="Picture 6" descr="http://club443.ru/uploads/52/post-1232351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613555" cy="2143116"/>
          </a:xfrm>
          <a:prstGeom prst="rect">
            <a:avLst/>
          </a:prstGeom>
          <a:noFill/>
        </p:spPr>
      </p:pic>
      <p:sp>
        <p:nvSpPr>
          <p:cNvPr id="17416" name="AutoShape 8" descr="http://img01.cp.aliimg.com/imgextra/i4/61855845/T2kAoqXeRbXXXXXXXX_!!618558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mama.area70.ru/img/p/313-980-thickbo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000504"/>
            <a:ext cx="2643174" cy="264317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428860" y="428604"/>
            <a:ext cx="4143404" cy="7143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из чего сделано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786050" y="2428868"/>
            <a:ext cx="192882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86116" y="5072074"/>
            <a:ext cx="192882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booksiti.net.ru/books/3637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2121309" cy="1571636"/>
          </a:xfrm>
          <a:prstGeom prst="rect">
            <a:avLst/>
          </a:prstGeom>
          <a:noFill/>
        </p:spPr>
      </p:pic>
      <p:pic>
        <p:nvPicPr>
          <p:cNvPr id="16390" name="Picture 6" descr="http://static2.kupivip.ru/V0/02/16/03/21/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857232"/>
            <a:ext cx="1816232" cy="2726052"/>
          </a:xfrm>
          <a:prstGeom prst="rect">
            <a:avLst/>
          </a:prstGeom>
          <a:noFill/>
        </p:spPr>
      </p:pic>
      <p:pic>
        <p:nvPicPr>
          <p:cNvPr id="16392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1980874" cy="212729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285984" y="214290"/>
            <a:ext cx="4572032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Назови одежду по цвету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babyprince.ru/upload/iblock/222/shrf003_shybka_rami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071942"/>
            <a:ext cx="2234061" cy="1965974"/>
          </a:xfrm>
          <a:prstGeom prst="rect">
            <a:avLst/>
          </a:prstGeom>
          <a:noFill/>
        </p:spPr>
      </p:pic>
      <p:pic>
        <p:nvPicPr>
          <p:cNvPr id="8" name="Picture 12" descr="http://mama.area70.ru/img/p/313-980-thick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71942"/>
            <a:ext cx="2000232" cy="200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622544" cy="2816400"/>
          </a:xfrm>
          <a:prstGeom prst="rect">
            <a:avLst/>
          </a:prstGeom>
          <a:noFill/>
        </p:spPr>
      </p:pic>
      <p:pic>
        <p:nvPicPr>
          <p:cNvPr id="6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2622544" cy="2816400"/>
          </a:xfrm>
          <a:prstGeom prst="rect">
            <a:avLst/>
          </a:prstGeom>
          <a:noFill/>
        </p:spPr>
      </p:pic>
      <p:pic>
        <p:nvPicPr>
          <p:cNvPr id="7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456" y="1428736"/>
            <a:ext cx="2622544" cy="2816400"/>
          </a:xfrm>
          <a:prstGeom prst="rect">
            <a:avLst/>
          </a:prstGeom>
          <a:noFill/>
        </p:spPr>
      </p:pic>
      <p:pic>
        <p:nvPicPr>
          <p:cNvPr id="8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41600"/>
            <a:ext cx="2622544" cy="2816400"/>
          </a:xfrm>
          <a:prstGeom prst="rect">
            <a:avLst/>
          </a:prstGeom>
          <a:noFill/>
        </p:spPr>
      </p:pic>
      <p:pic>
        <p:nvPicPr>
          <p:cNvPr id="9" name="Picture 8" descr="http://062013.imgbb.ru/community/9/96568/048e479a9b4dfc6914d2df54f6b25e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41600"/>
            <a:ext cx="2622544" cy="28164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00298" y="214290"/>
            <a:ext cx="4286280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Посчитай сколько  курток на картинке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1585</TotalTime>
  <Words>626</Words>
  <Application>Microsoft Office PowerPoint</Application>
  <PresentationFormat>Экран (4:3)</PresentationFormat>
  <Paragraphs>161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Методический продукт «Развитие лексико-грамматической стороны речи у детей с ОНР»</vt:lpstr>
      <vt:lpstr>Презентация PowerPoint</vt:lpstr>
      <vt:lpstr>Лексико-грамматические категории:</vt:lpstr>
      <vt:lpstr>Презентация PowerPoint</vt:lpstr>
      <vt:lpstr>Назови, что нарисовано</vt:lpstr>
      <vt:lpstr>Назови ласково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жарких стран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холодных стран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Профессии</vt:lpstr>
      <vt:lpstr>Презентация PowerPoint</vt:lpstr>
      <vt:lpstr>Презентация PowerPoint</vt:lpstr>
      <vt:lpstr>Презентация PowerPoint</vt:lpstr>
      <vt:lpstr>День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Мебель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весной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135</cp:revision>
  <dcterms:created xsi:type="dcterms:W3CDTF">2015-11-16T07:10:35Z</dcterms:created>
  <dcterms:modified xsi:type="dcterms:W3CDTF">2020-04-30T07:11:05Z</dcterms:modified>
</cp:coreProperties>
</file>