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theme+xml" PartName="/ppt/theme/theme2.xml"/>
  <Override ContentType="application/vnd.openxmlformats-officedocument.presentationml.slideLayout+xml" PartName="/ppt/slideLayouts/slideLayout13.xml"/>
  <Override ContentType="application/vnd.openxmlformats-officedocument.theme+xml" PartName="/ppt/theme/theme3.xml"/>
  <Override ContentType="application/vnd.openxmlformats-officedocument.presentationml.slideLayout+xml" PartName="/ppt/slideLayouts/slideLayout14.xml"/>
  <Override ContentType="application/vnd.openxmlformats-officedocument.theme+xml" PartName="/ppt/theme/theme4.xml"/>
  <Override ContentType="application/vnd.openxmlformats-officedocument.presentationml.slideLayout+xml" PartName="/ppt/slideLayouts/slideLayout15.xml"/>
  <Override ContentType="application/vnd.openxmlformats-officedocument.theme+xml" PartName="/ppt/theme/theme5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</p:sldMasterIdLst>
  <p:sldIdLst>
    <p:sldId id="256" r:id="rId6"/>
    <p:sldId id="261" r:id="rId7"/>
    <p:sldId id="262" r:id="rId8"/>
    <p:sldId id="263" r:id="rId9"/>
    <p:sldId id="265" r:id="rId10"/>
    <p:sldId id="260" r:id="rId11"/>
    <p:sldId id="257" r:id="rId12"/>
    <p:sldId id="258" r:id="rId13"/>
    <p:sldId id="264" r:id="rId14"/>
    <p:sldId id="25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3" d="100"/>
          <a:sy n="33" d="100"/>
        </p:scale>
        <p:origin x="11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35BB-9489-4508-8C8D-A8E355918E64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FC9-0974-41F1-AB45-EA9FED748C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5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35BB-9489-4508-8C8D-A8E355918E64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FC9-0974-41F1-AB45-EA9FED748C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3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35BB-9489-4508-8C8D-A8E355918E64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FC9-0974-41F1-AB45-EA9FED748C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051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971C-F192-4E7B-8DDE-27D448F6EC28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14.01.2022</a:t>
            </a:fld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B372-AFF8-4BB4-A524-FCF9F6B9D67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083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971C-F192-4E7B-8DDE-27D448F6EC28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14.01.2022</a:t>
            </a:fld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B372-AFF8-4BB4-A524-FCF9F6B9D67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884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971C-F192-4E7B-8DDE-27D448F6EC28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14.01.2022</a:t>
            </a:fld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B372-AFF8-4BB4-A524-FCF9F6B9D67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459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5971C-F192-4E7B-8DDE-27D448F6EC28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14.01.2022</a:t>
            </a:fld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B372-AFF8-4BB4-A524-FCF9F6B9D67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942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35BB-9489-4508-8C8D-A8E355918E64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FC9-0974-41F1-AB45-EA9FED748C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924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35BB-9489-4508-8C8D-A8E355918E64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FC9-0974-41F1-AB45-EA9FED748C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61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35BB-9489-4508-8C8D-A8E355918E64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FC9-0974-41F1-AB45-EA9FED748C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964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35BB-9489-4508-8C8D-A8E355918E64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FC9-0974-41F1-AB45-EA9FED748C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897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35BB-9489-4508-8C8D-A8E355918E64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FC9-0974-41F1-AB45-EA9FED748C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855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35BB-9489-4508-8C8D-A8E355918E64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FC9-0974-41F1-AB45-EA9FED748C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338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35BB-9489-4508-8C8D-A8E355918E64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FC9-0974-41F1-AB45-EA9FED748C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139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35BB-9489-4508-8C8D-A8E355918E64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8FC9-0974-41F1-AB45-EA9FED748C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711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C35BB-9489-4508-8C8D-A8E355918E64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18FC9-0974-41F1-AB45-EA9FED748C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269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E5971C-F192-4E7B-8DDE-27D448F6EC28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14.01.2022</a:t>
            </a:fld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616B372-AFF8-4BB4-A524-FCF9F6B9D67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44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E5971C-F192-4E7B-8DDE-27D448F6EC28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14.01.2022</a:t>
            </a:fld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616B372-AFF8-4BB4-A524-FCF9F6B9D67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536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E5971C-F192-4E7B-8DDE-27D448F6EC28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14.01.2022</a:t>
            </a:fld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616B372-AFF8-4BB4-A524-FCF9F6B9D67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44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E5971C-F192-4E7B-8DDE-27D448F6EC28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14.01.2022</a:t>
            </a:fld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616B372-AFF8-4BB4-A524-FCF9F6B9D674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310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file:///H:\Documents%20and%20Settings\Home\&#1052;&#1086;&#1080;%20&#1076;&#1086;&#1082;&#1091;&#1084;&#1077;&#1085;&#1090;&#1099;\&#1047;&#1040;&#1043;&#1056;&#1059;&#1047;&#1050;&#1048;%20&#1057;%20&#1050;&#1054;&#1052;&#1055;&#1040;\&#1048;&#1075;&#1086;&#1088;&#1100;%20&#1050;&#1088;&#1091;&#1090;&#1086;&#1081;%20&#8212;%20&#1082;&#1088;&#1072;&#1089;&#1080;&#1074;&#1086;.%20(www.mixmuz.ru).mp3" TargetMode="External"/><Relationship Id="rId7" Type="http://schemas.openxmlformats.org/officeDocument/2006/relationships/image" Target="../media/image20.png"/><Relationship Id="rId2" Type="http://schemas.openxmlformats.org/officeDocument/2006/relationships/audio" Target="file:///H:\Documents%20and%20Settings\Home\&#1052;&#1086;&#1080;%20&#1076;&#1086;&#1082;&#1091;&#1084;&#1077;&#1085;&#1090;&#1099;\&#1047;&#1040;&#1043;&#1056;&#1059;&#1047;&#1050;&#1048;%20&#1057;%20&#1050;&#1054;&#1052;&#1055;&#1040;\Saxophone%20instrumental%20&#8212;%20&#1086;&#1095;&#1077;&#1085;&#1100;%20&#1082;&#1088;&#1072;&#1089;&#1080;&#1074;&#1072;&#1103;%20&#1084;&#1077;&#1083;&#1086;&#1076;&#1080;&#1103;%20(www.mixmuz.ru).mp3" TargetMode="External"/><Relationship Id="rId1" Type="http://schemas.openxmlformats.org/officeDocument/2006/relationships/audio" Target="file:///H:\Documents%20and%20Settings\Home\&#1052;&#1086;&#1080;%20&#1076;&#1086;&#1082;&#1091;&#1084;&#1077;&#1085;&#1090;&#1099;\&#1047;&#1040;&#1043;&#1056;&#1059;&#1047;&#1050;&#1048;%20&#1057;%20&#1050;&#1054;&#1052;&#1055;&#1040;\Instrumental%20Piano%20Academy%20&#8212;%20&#1053;&#1077;&#1086;&#1073;&#1099;&#1095;&#1085;&#1086;%20&#1082;&#1088;&#1072;&#1089;&#1080;&#1074;&#1072;&#1103;%20&#1090;&#1080;&#1096;&#1080;&#1085;&#1072;%20(www.mixmuz.ru).mp3" TargetMode="External"/><Relationship Id="rId6" Type="http://schemas.openxmlformats.org/officeDocument/2006/relationships/image" Target="../media/image19.png"/><Relationship Id="rId5" Type="http://schemas.openxmlformats.org/officeDocument/2006/relationships/image" Target="../media/image18.jpeg"/><Relationship Id="rId4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umaga_kraski_kistochki_kompoziciya_80061_960x54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715075" y="764704"/>
            <a:ext cx="333732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dirty="0">
                <a:ln w="9000" cmpd="sng">
                  <a:solidFill>
                    <a:srgbClr val="C3986D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C3986D">
                        <a:shade val="20000"/>
                        <a:satMod val="245000"/>
                      </a:srgbClr>
                    </a:gs>
                    <a:gs pos="43000">
                      <a:srgbClr val="C3986D">
                        <a:satMod val="255000"/>
                      </a:srgbClr>
                    </a:gs>
                    <a:gs pos="48000">
                      <a:srgbClr val="C3986D">
                        <a:shade val="85000"/>
                        <a:satMod val="255000"/>
                      </a:srgbClr>
                    </a:gs>
                    <a:gs pos="100000">
                      <a:srgbClr val="C3986D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Мятая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12661" y="1988840"/>
            <a:ext cx="380097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dirty="0">
                <a:ln w="9000" cmpd="sng">
                  <a:solidFill>
                    <a:srgbClr val="C3986D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C3986D">
                        <a:shade val="20000"/>
                        <a:satMod val="245000"/>
                      </a:srgbClr>
                    </a:gs>
                    <a:gs pos="43000">
                      <a:srgbClr val="C3986D">
                        <a:satMod val="255000"/>
                      </a:srgbClr>
                    </a:gs>
                    <a:gs pos="48000">
                      <a:srgbClr val="C3986D">
                        <a:shade val="85000"/>
                        <a:satMod val="255000"/>
                      </a:srgbClr>
                    </a:gs>
                    <a:gs pos="100000">
                      <a:srgbClr val="C3986D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бумага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7568" y="3212977"/>
            <a:ext cx="61926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Материалы: мятый лист бумаги А4, листы бумаги в двух тонах, гуашь, вода </a:t>
            </a:r>
          </a:p>
        </p:txBody>
      </p:sp>
    </p:spTree>
    <p:extLst>
      <p:ext uri="{BB962C8B-B14F-4D97-AF65-F5344CB8AC3E}">
        <p14:creationId xmlns:p14="http://schemas.microsoft.com/office/powerpoint/2010/main" val="125567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G_20190528_093651.jpg" id="2" name="Рисунок 1"/>
          <p:cNvPicPr>
            <a:picLocks noChangeAspect="1"/>
          </p:cNvPicPr>
          <p:nvPr/>
        </p:nvPicPr>
        <p:blipFill>
          <a:blip cstate="print" r:embed="rId5"/>
          <a:srcRect b="13"/>
          <a:stretch>
            <a:fillRect/>
          </a:stretch>
        </p:blipFill>
        <p:spPr>
          <a:xfrm>
            <a:off x="1524000" y="-1"/>
            <a:ext cx="9144000" cy="6858001"/>
          </a:xfrm>
          <a:prstGeom prst="roundRect">
            <a:avLst/>
          </a:prstGeom>
          <a:scene3d>
            <a:camera prst="orthographicFront"/>
            <a:lightRig dir="t" rig="threePt"/>
          </a:scene3d>
          <a:sp3d>
            <a:bevelT prst="relaxedInset"/>
          </a:sp3d>
        </p:spPr>
      </p:pic>
      <p:pic>
        <p:nvPicPr>
          <p:cNvPr id="3" name="Instrumental Piano Academy — Необычно красивая тишина (www.mixmuz.ru).mp3">
            <a:hlinkClick action="ppaction://media" r:id=""/>
          </p:cNvPr>
          <p:cNvPicPr>
            <a:picLocks noChangeAspect="1" noRot="1"/>
          </p:cNvPicPr>
          <p:nvPr>
            <a:audioFile r:link="rId1"/>
          </p:nvPr>
        </p:nvPicPr>
        <p:blipFill>
          <a:blip cstate="print" r:embed="rId6"/>
          <a:stretch>
            <a:fillRect/>
          </a:stretch>
        </p:blipFill>
        <p:spPr>
          <a:xfrm>
            <a:off x="1703512" y="116632"/>
            <a:ext cx="304800" cy="304800"/>
          </a:xfrm>
          <a:prstGeom prst="rect">
            <a:avLst/>
          </a:prstGeom>
        </p:spPr>
      </p:pic>
      <p:pic>
        <p:nvPicPr>
          <p:cNvPr id="4" name="Saxophone instrumental — очень красивая мелодия (www.mixmuz.ru).mp3">
            <a:hlinkClick action="ppaction://media" r:id=""/>
          </p:cNvPr>
          <p:cNvPicPr>
            <a:picLocks noChangeAspect="1" noRot="1"/>
          </p:cNvPicPr>
          <p:nvPr>
            <a:audioFile r:link="rId2"/>
          </p:nvPr>
        </p:nvPicPr>
        <p:blipFill>
          <a:blip cstate="print" r:embed="rId7"/>
          <a:stretch>
            <a:fillRect/>
          </a:stretch>
        </p:blipFill>
        <p:spPr>
          <a:xfrm>
            <a:off x="1703512" y="548680"/>
            <a:ext cx="304800" cy="304800"/>
          </a:xfrm>
          <a:prstGeom prst="rect">
            <a:avLst/>
          </a:prstGeom>
        </p:spPr>
      </p:pic>
      <p:pic>
        <p:nvPicPr>
          <p:cNvPr id="5" name="Игорь Крутой — красиво. (www.mixmuz.ru).mp3">
            <a:hlinkClick action="ppaction://media" r:id=""/>
          </p:cNvPr>
          <p:cNvPicPr>
            <a:picLocks noChangeAspect="1" noRot="1"/>
          </p:cNvPicPr>
          <p:nvPr>
            <a:audioFile r:link="rId3"/>
          </p:nvPr>
        </p:nvPicPr>
        <p:blipFill>
          <a:blip cstate="print" r:embed="rId7"/>
          <a:stretch>
            <a:fillRect/>
          </a:stretch>
        </p:blipFill>
        <p:spPr>
          <a:xfrm>
            <a:off x="1703512" y="980728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083616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mediacall" presetID="1" presetSubtype="0">
                                  <p:stCondLst>
                                    <p:cond delay="0"/>
                                  </p:stCondLst>
                                  <p:childTnLst>
                                    <p:cmd cmd="playFrom(0.0)" type="call">
                                      <p:cBhvr>
                                        <p:cTn dur="253963" fill="hold" id="6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>
                            <p:stCondLst>
                              <p:cond delay="253963"/>
                            </p:stCondLst>
                            <p:childTnLst>
                              <p:par>
                                <p:cTn fill="hold" id="8" nodeType="afterEffect" presetClass="mediacall" presetID="1" presetSubtype="0">
                                  <p:stCondLst>
                                    <p:cond delay="0"/>
                                  </p:stCondLst>
                                  <p:childTnLst>
                                    <p:cmd cmd="playFrom(0.0)" type="call">
                                      <p:cBhvr>
                                        <p:cTn dur="331651" fill="hold" id="9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>
                            <p:stCondLst>
                              <p:cond delay="585614"/>
                            </p:stCondLst>
                            <p:childTnLst>
                              <p:par>
                                <p:cTn fill="hold" id="11" nodeType="afterEffect" presetClass="mediacall" presetID="1" presetSubtype="0">
                                  <p:stCondLst>
                                    <p:cond delay="0"/>
                                  </p:stCondLst>
                                  <p:childTnLst>
                                    <p:cmd cmd="playFrom(0.0)" type="call">
                                      <p:cBhvr>
                                        <p:cTn dur="372858" fill="hold" id="12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audio>
              <p:cMediaNode vol="80000">
                <p:cTn display="0" fill="hold" id="13" repeatCount="indefinite">
                  <p:stCondLst>
                    <p:cond delay="indefinite"/>
                  </p:stCondLst>
                  <p:endCondLst>
                    <p:cond delay="0" evt="onNext">
                      <p:tgtEl>
                        <p:sldTgt/>
                      </p:tgtEl>
                    </p:cond>
                    <p:cond delay="0" evt="onPrev">
                      <p:tgtEl>
                        <p:sldTgt/>
                      </p:tgtEl>
                    </p:cond>
                    <p:cond delay="0" evt="onStopAudio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>
                <p:cTn display="0" fill="hold" id="14">
                  <p:stCondLst>
                    <p:cond delay="indefinite"/>
                  </p:stCondLst>
                  <p:endCondLst>
                    <p:cond delay="0" evt="onNext">
                      <p:tgtEl>
                        <p:sldTgt/>
                      </p:tgtEl>
                    </p:cond>
                    <p:cond delay="0" evt="onPrev">
                      <p:tgtEl>
                        <p:sldTgt/>
                      </p:tgtEl>
                    </p:cond>
                    <p:cond delay="0" evt="onStopAudio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>
                <p:cTn display="0" fill="hold" id="15">
                  <p:stCondLst>
                    <p:cond delay="indefinite"/>
                  </p:stCondLst>
                  <p:endCondLst>
                    <p:cond delay="0" evt="onNext">
                      <p:tgtEl>
                        <p:sldTgt/>
                      </p:tgtEl>
                    </p:cond>
                    <p:cond delay="0" evt="onPrev">
                      <p:tgtEl>
                        <p:sldTgt/>
                      </p:tgtEl>
                    </p:cond>
                    <p:cond delay="0" evt="onStopAudio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68" y="1187116"/>
            <a:ext cx="5037221" cy="527785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790" y="721894"/>
            <a:ext cx="5935578" cy="574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836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2981" y="1252837"/>
            <a:ext cx="5694947" cy="500513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48" y="353960"/>
            <a:ext cx="5545394" cy="625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533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394" y="707922"/>
            <a:ext cx="6194322" cy="572237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41457" y="1371601"/>
            <a:ext cx="5279922" cy="395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415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1443" y="766917"/>
            <a:ext cx="5545395" cy="495545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91083" y="722671"/>
            <a:ext cx="5987846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55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8335" y="994611"/>
            <a:ext cx="5534529" cy="476450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73842" y="886326"/>
            <a:ext cx="6392776" cy="555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3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G_20190528_0921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5781092" y="1943708"/>
            <a:ext cx="5399584" cy="404968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</p:pic>
      <p:pic>
        <p:nvPicPr>
          <p:cNvPr id="2" name="Рисунок 1" descr="IMG_20190528_09144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703513" y="188640"/>
            <a:ext cx="5052053" cy="37890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</p:pic>
    </p:spTree>
    <p:extLst>
      <p:ext uri="{BB962C8B-B14F-4D97-AF65-F5344CB8AC3E}">
        <p14:creationId xmlns:p14="http://schemas.microsoft.com/office/powerpoint/2010/main" val="23936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20190528_092210_HD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31504" y="206641"/>
            <a:ext cx="8868478" cy="646272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</p:pic>
    </p:spTree>
    <p:extLst>
      <p:ext uri="{BB962C8B-B14F-4D97-AF65-F5344CB8AC3E}">
        <p14:creationId xmlns:p14="http://schemas.microsoft.com/office/powerpoint/2010/main" val="410083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19432"/>
            <a:ext cx="9144000" cy="5545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65425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</Words>
  <Application>Microsoft Office PowerPoint</Application>
  <PresentationFormat>Широкоэкранный</PresentationFormat>
  <Paragraphs>3</Paragraphs>
  <Slides>10</Slides>
  <Notes>0</Notes>
  <HiddenSlides>0</HiddenSlides>
  <MMClips>3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10</vt:i4>
      </vt:variant>
    </vt:vector>
  </HeadingPairs>
  <TitlesOfParts>
    <vt:vector size="22" baseType="lpstr">
      <vt:lpstr>Arial</vt:lpstr>
      <vt:lpstr>Calibri</vt:lpstr>
      <vt:lpstr>Calibri Light</vt:lpstr>
      <vt:lpstr>Franklin Gothic Book</vt:lpstr>
      <vt:lpstr>Franklin Gothic Medium</vt:lpstr>
      <vt:lpstr>Times New Roman</vt:lpstr>
      <vt:lpstr>Wingdings 2</vt:lpstr>
      <vt:lpstr>Тема Office</vt:lpstr>
      <vt:lpstr>Трек</vt:lpstr>
      <vt:lpstr>1_Трек</vt:lpstr>
      <vt:lpstr>2_Трек</vt:lpstr>
      <vt:lpstr>3_Трек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Домашний</dc:creator>
  <cp:lastModifiedBy>Домашний</cp:lastModifiedBy>
  <cp:revision>4</cp:revision>
  <dcterms:created xsi:type="dcterms:W3CDTF">2022-01-12T15:35:24Z</dcterms:created>
  <dcterms:modified xsi:type="dcterms:W3CDTF">2022-01-14T16:17:40Z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901742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