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507" r:id="rId3"/>
    <p:sldId id="558" r:id="rId4"/>
    <p:sldId id="559" r:id="rId5"/>
    <p:sldId id="551" r:id="rId6"/>
    <p:sldId id="557" r:id="rId7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3469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7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9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8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02.02.2023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</a:t>
            </a:r>
            <a:endParaRPr lang="en-US" sz="3200" b="1" spc="1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государственных и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Самарской области в 202</a:t>
            </a:r>
            <a:r>
              <a:rPr lang="en-US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487" y="296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Министерство образования и науки Самарской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01.02.2023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24731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от 30.08.2022)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16.04.2015 № 126-од (с изм. от 01.06.2022 №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320-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образования и науки Самарской области государственной услуги «Предоставление начального общего, основного общего, среднего общего образования по основным общеобразовательным программам»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123825"/>
            <a:ext cx="7883525" cy="35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</a:t>
            </a: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Основные положения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>
              <a:defRPr/>
            </a:pP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buClr>
                <a:schemeClr val="tx1"/>
              </a:buClr>
              <a:buFontTx/>
              <a:buAutoNum type="arabicPeriod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 перечень льготных категорий:</a:t>
            </a:r>
          </a:p>
          <a:p>
            <a:pPr lvl="1" algn="just">
              <a:spcAft>
                <a:spcPts val="1200"/>
              </a:spcAft>
              <a:buClr>
                <a:schemeClr val="tx1"/>
              </a:buClr>
              <a:defRPr/>
            </a:pP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в том числе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усыновленный (удочеренный)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находящийся под опекой или попечительством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семье, включая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 семью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в случаях, предусмотренных законами субъектов Российской Федерации,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патронатную семью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имеет право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приема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обучение по основным общеобразовательным программам в государственную или муниципальную образовательную организацию, в которой обучаются его брат и (или) сестра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(полнородные и </a:t>
            </a:r>
            <a:r>
              <a:rPr lang="ru-RU" sz="15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усыновленные (удочеренные)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ребенка, за исключением случаев, предусмотренных частями 5 и 6 статьи 67 Федерального закона от 29 декабря 2012 года № 273-ФЗ "Об образовании в Российской Федерации".</a:t>
            </a:r>
          </a:p>
          <a:p>
            <a:pPr marL="457200" indent="-457200" algn="just">
              <a:spcAft>
                <a:spcPts val="1200"/>
              </a:spcAft>
              <a:buClr>
                <a:schemeClr val="tx1"/>
              </a:buClr>
              <a:buAutoNum type="arabicPeriod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через модуль «Е-услуги. Образование» не предусмотрена (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через ЕПГУ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spcAft>
                <a:spcPts val="1200"/>
              </a:spcAft>
              <a:buClr>
                <a:schemeClr val="tx1"/>
              </a:buClr>
              <a:buFontTx/>
              <a:buAutoNum type="arabicPeriod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приемной кампании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классы на 2023-24 учебный год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31.03.2023 с 9:00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43608" y="1059582"/>
            <a:ext cx="72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92877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Основные положения</a:t>
            </a:r>
          </a:p>
          <a:p>
            <a:pPr algn="ctr" eaLnBrk="1" hangingPunct="1">
              <a:buNone/>
            </a:pPr>
            <a:endParaRPr lang="ru-RU" altLang="ru-RU" sz="15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627534"/>
            <a:ext cx="88566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rabicPeriod" startAt="4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подачи заявления о приеме на обучение лично или по почте результат рассмотрения заявления направляется учреждением на адрес, указанный в заявлении (почтовый и (или) электронный). Форма документа, содержащего информацию о результатах рассмотрения заявления определяется учреждением самостоятельно.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 startAt="4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о приеме на обучение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общего пользования или лично в общеобразовательную организацию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регистрации заявления о приеме на обучение и перечня документов, представленных родителем(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или поступающим, родителю(ям) (законному(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представителю(ям) ребенка или поступающему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документ, заверенный подписью ответственного должностного лица общеобразовательной организации, содержащий индивидуальный номер заявления и перечень представленных документов.</a:t>
            </a:r>
          </a:p>
          <a:p>
            <a:pPr marL="457200" indent="-457200">
              <a:spcAft>
                <a:spcPts val="1200"/>
              </a:spcAft>
              <a:buAutoNum type="arabicPeriod" startAt="4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приема заявления о приеме на обучение и перечень документов, представленных родителем(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(законным(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представителем(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ребенка или поступающим, регистрируются в Журнале приема заявлений о приеме на обучение в общеобразовательную организацию. 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приема заявлений должен быть прошит, пронумерован и ведется в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единственном экземпляре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75169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Самостоятельно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15 марта 2023 года будет доступно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753" t="28830" r="3075" b="7822"/>
          <a:stretch/>
        </p:blipFill>
        <p:spPr>
          <a:xfrm>
            <a:off x="5796137" y="3703561"/>
            <a:ext cx="3059864" cy="120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ЗАДАЧИ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834" y="391656"/>
            <a:ext cx="8856662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ТУ/ДО обеспечить:</a:t>
            </a:r>
          </a:p>
          <a:p>
            <a:pPr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родителей обучающихся дошкольных групп (структурных подразделений, отделений) о продолжении обучения в 1 классе данной ОО.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01.03.2023.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9"/>
              <a:defRPr/>
            </a:pPr>
            <a:r>
              <a:rPr lang="ru-R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 подтверждающих документов по заявлениям, зарегистрированным с 31.03.2023.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с 01.06.2023 по 30.06.2023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 startAt="9"/>
              <a:defRPr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ОО решений по всем зарегистрированным заявлениям: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по заявлениям, поступившим в ОО, закрепленные за всем муниципалитетом (в </a:t>
            </a:r>
            <a:r>
              <a:rPr lang="ru-RU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лицеи, гимназии, школы РАН) – 01.07.2023 (до 17:00); по заявлениям, поступившим в ОО, закрепленные за конкретными адресами – 03.07.2023-04.07.2023 (до 17:00).</a:t>
            </a:r>
          </a:p>
          <a:p>
            <a:pPr>
              <a:buClr>
                <a:schemeClr val="tx1"/>
              </a:buClr>
              <a:defRPr/>
            </a:pP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70808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34127</TotalTime>
  <Words>600</Words>
  <Application>Microsoft Office PowerPoint</Application>
  <PresentationFormat>Экран (16:9)</PresentationFormat>
  <Paragraphs>49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ПК</cp:lastModifiedBy>
  <cp:revision>1376</cp:revision>
  <cp:lastPrinted>2015-06-29T11:43:25Z</cp:lastPrinted>
  <dcterms:created xsi:type="dcterms:W3CDTF">2011-08-02T12:15:49Z</dcterms:created>
  <dcterms:modified xsi:type="dcterms:W3CDTF">2023-02-02T07:48:21Z</dcterms:modified>
</cp:coreProperties>
</file>